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DM Serif Display" pitchFamily="2" charset="0"/>
      <p:regular r:id="rId21"/>
      <p:italic r:id="rId22"/>
    </p:embeddedFont>
    <p:embeddedFont>
      <p:font typeface="Montserrat" panose="00000500000000000000" pitchFamily="2" charset="0"/>
      <p:regular r:id="rId23"/>
      <p:bold r:id="rId24"/>
      <p:italic r:id="rId25"/>
      <p:boldItalic r:id="rId26"/>
    </p:embeddedFont>
    <p:embeddedFont>
      <p:font typeface="Montserrat Light" panose="00000400000000000000" pitchFamily="2" charset="0"/>
      <p:regular r:id="rId27"/>
      <p:bold r:id="rId28"/>
      <p:italic r:id="rId29"/>
      <p:boldItalic r:id="rId30"/>
    </p:embeddedFont>
    <p:embeddedFont>
      <p:font typeface="Sorts Mill Goudy" panose="020B0604020202020204"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2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8116c5aa10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18116c5aa10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d294d54cc5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1d294d54cc5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d294d54cc5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d294d54cc5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294d54cc5_0_2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d294d54cc5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d294d54cc5_0_2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1d294d54cc5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294d54cc5_0_2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1d294d54cc5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d294d54cc5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d294d54cc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d294d54cc5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d294d54cc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8116c5aa10_2_7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8116c5aa10_2_7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d294d54cc5_0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d294d54cc5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d294d54cc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1d294d54cc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294d54cc5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d294d54cc5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d294d54cc5_0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1d294d54cc5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d294d54cc5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1d294d54cc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d294d54cc5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1d294d54cc5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d294d54cc5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1d294d54cc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8116c5aa10_2_2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18116c5aa10_2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hyperlink" Target="http://www.pptmon.com/" TargetMode="External"/><Relationship Id="rId10" Type="http://schemas.openxmlformats.org/officeDocument/2006/relationships/image" Target="../media/image13.png"/><Relationship Id="rId4" Type="http://schemas.openxmlformats.org/officeDocument/2006/relationships/hyperlink" Target="https://pptmon.com/" TargetMode="External"/><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hyperlink" Target="http://www.pptmon.com/" TargetMode="External"/><Relationship Id="rId10" Type="http://schemas.openxmlformats.org/officeDocument/2006/relationships/image" Target="../media/image13.png"/><Relationship Id="rId4" Type="http://schemas.openxmlformats.org/officeDocument/2006/relationships/hyperlink" Target="https://pptmon.com/" TargetMode="External"/><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 Id="rId9"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pptmon.com/" TargetMode="External"/><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pptmon.com/" TargetMode="External"/><Relationship Id="rId5" Type="http://schemas.openxmlformats.org/officeDocument/2006/relationships/image" Target="../media/image2.png"/><Relationship Id="rId4" Type="http://schemas.openxmlformats.org/officeDocument/2006/relationships/hyperlink" Target="http://pptmon.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 Id="rId9"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PTMON title">
  <p:cSld name="PPTMON title">
    <p:spTree>
      <p:nvGrpSpPr>
        <p:cNvPr id="1" name="Shape 51"/>
        <p:cNvGrpSpPr/>
        <p:nvPr/>
      </p:nvGrpSpPr>
      <p:grpSpPr>
        <a:xfrm>
          <a:off x="0" y="0"/>
          <a:ext cx="0" cy="0"/>
          <a:chOff x="0" y="0"/>
          <a:chExt cx="0" cy="0"/>
        </a:xfrm>
      </p:grpSpPr>
      <p:pic>
        <p:nvPicPr>
          <p:cNvPr id="52" name="Google Shape;52;p14">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53" name="Google Shape;53;p14">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54" name="Google Shape;54;p14"/>
          <p:cNvPicPr preferRelativeResize="0"/>
          <p:nvPr/>
        </p:nvPicPr>
        <p:blipFill rotWithShape="1">
          <a:blip r:embed="rId6">
            <a:alphaModFix/>
          </a:blip>
          <a:srcRect/>
          <a:stretch/>
        </p:blipFill>
        <p:spPr>
          <a:xfrm>
            <a:off x="0" y="3414713"/>
            <a:ext cx="2478881" cy="1728788"/>
          </a:xfrm>
          <a:prstGeom prst="rect">
            <a:avLst/>
          </a:prstGeom>
          <a:noFill/>
          <a:ln>
            <a:noFill/>
          </a:ln>
        </p:spPr>
      </p:pic>
      <p:pic>
        <p:nvPicPr>
          <p:cNvPr id="55" name="Google Shape;55;p14"/>
          <p:cNvPicPr preferRelativeResize="0"/>
          <p:nvPr/>
        </p:nvPicPr>
        <p:blipFill rotWithShape="1">
          <a:blip r:embed="rId7">
            <a:alphaModFix/>
          </a:blip>
          <a:srcRect/>
          <a:stretch/>
        </p:blipFill>
        <p:spPr>
          <a:xfrm>
            <a:off x="6643688" y="0"/>
            <a:ext cx="2500313" cy="400764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PTMON slide">
  <p:cSld name="1_PPTMON slide">
    <p:spTree>
      <p:nvGrpSpPr>
        <p:cNvPr id="1" name="Shape 56"/>
        <p:cNvGrpSpPr/>
        <p:nvPr/>
      </p:nvGrpSpPr>
      <p:grpSpPr>
        <a:xfrm>
          <a:off x="0" y="0"/>
          <a:ext cx="0" cy="0"/>
          <a:chOff x="0" y="0"/>
          <a:chExt cx="0" cy="0"/>
        </a:xfrm>
      </p:grpSpPr>
      <p:pic>
        <p:nvPicPr>
          <p:cNvPr id="57" name="Google Shape;57;p15">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58" name="Google Shape;58;p15">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59" name="Google Shape;59;p15"/>
          <p:cNvPicPr preferRelativeResize="0"/>
          <p:nvPr/>
        </p:nvPicPr>
        <p:blipFill rotWithShape="1">
          <a:blip r:embed="rId6">
            <a:alphaModFix/>
          </a:blip>
          <a:srcRect/>
          <a:stretch/>
        </p:blipFill>
        <p:spPr>
          <a:xfrm>
            <a:off x="0" y="0"/>
            <a:ext cx="1101011" cy="1093953"/>
          </a:xfrm>
          <a:prstGeom prst="rect">
            <a:avLst/>
          </a:prstGeom>
          <a:noFill/>
          <a:ln>
            <a:noFill/>
          </a:ln>
        </p:spPr>
      </p:pic>
      <p:pic>
        <p:nvPicPr>
          <p:cNvPr id="60" name="Google Shape;60;p15"/>
          <p:cNvPicPr preferRelativeResize="0"/>
          <p:nvPr/>
        </p:nvPicPr>
        <p:blipFill rotWithShape="1">
          <a:blip r:embed="rId7">
            <a:alphaModFix/>
          </a:blip>
          <a:srcRect/>
          <a:stretch/>
        </p:blipFill>
        <p:spPr>
          <a:xfrm rot="10800000">
            <a:off x="7347799" y="4155413"/>
            <a:ext cx="1796201" cy="98808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PPTMON slide">
  <p:cSld name="2_PPTMON slide">
    <p:spTree>
      <p:nvGrpSpPr>
        <p:cNvPr id="1" name="Shape 61"/>
        <p:cNvGrpSpPr/>
        <p:nvPr/>
      </p:nvGrpSpPr>
      <p:grpSpPr>
        <a:xfrm>
          <a:off x="0" y="0"/>
          <a:ext cx="0" cy="0"/>
          <a:chOff x="0" y="0"/>
          <a:chExt cx="0" cy="0"/>
        </a:xfrm>
      </p:grpSpPr>
      <p:pic>
        <p:nvPicPr>
          <p:cNvPr id="62" name="Google Shape;62;p16">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63" name="Google Shape;63;p16">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64" name="Google Shape;64;p16"/>
          <p:cNvPicPr preferRelativeResize="0"/>
          <p:nvPr/>
        </p:nvPicPr>
        <p:blipFill rotWithShape="1">
          <a:blip r:embed="rId6">
            <a:alphaModFix/>
          </a:blip>
          <a:srcRect/>
          <a:stretch/>
        </p:blipFill>
        <p:spPr>
          <a:xfrm rot="5400000" flipH="1">
            <a:off x="593974" y="3196680"/>
            <a:ext cx="1352846" cy="2540794"/>
          </a:xfrm>
          <a:prstGeom prst="rect">
            <a:avLst/>
          </a:prstGeom>
          <a:noFill/>
          <a:ln>
            <a:noFill/>
          </a:ln>
        </p:spPr>
      </p:pic>
      <p:pic>
        <p:nvPicPr>
          <p:cNvPr id="65" name="Google Shape;65;p16"/>
          <p:cNvPicPr preferRelativeResize="0"/>
          <p:nvPr/>
        </p:nvPicPr>
        <p:blipFill rotWithShape="1">
          <a:blip r:embed="rId7">
            <a:alphaModFix/>
          </a:blip>
          <a:srcRect/>
          <a:stretch/>
        </p:blipFill>
        <p:spPr>
          <a:xfrm flipH="1">
            <a:off x="7813612" y="0"/>
            <a:ext cx="1330388" cy="14574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PPTMON slide">
  <p:cSld name="3_PPTMON slide">
    <p:spTree>
      <p:nvGrpSpPr>
        <p:cNvPr id="1" name="Shape 66"/>
        <p:cNvGrpSpPr/>
        <p:nvPr/>
      </p:nvGrpSpPr>
      <p:grpSpPr>
        <a:xfrm>
          <a:off x="0" y="0"/>
          <a:ext cx="0" cy="0"/>
          <a:chOff x="0" y="0"/>
          <a:chExt cx="0" cy="0"/>
        </a:xfrm>
      </p:grpSpPr>
      <p:pic>
        <p:nvPicPr>
          <p:cNvPr id="67" name="Google Shape;67;p17">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68" name="Google Shape;68;p17">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69" name="Google Shape;69;p17"/>
          <p:cNvPicPr preferRelativeResize="0"/>
          <p:nvPr/>
        </p:nvPicPr>
        <p:blipFill rotWithShape="1">
          <a:blip r:embed="rId6">
            <a:alphaModFix/>
          </a:blip>
          <a:srcRect/>
          <a:stretch/>
        </p:blipFill>
        <p:spPr>
          <a:xfrm>
            <a:off x="8629650" y="0"/>
            <a:ext cx="514350" cy="5143500"/>
          </a:xfrm>
          <a:prstGeom prst="rect">
            <a:avLst/>
          </a:prstGeom>
          <a:noFill/>
          <a:ln>
            <a:noFill/>
          </a:ln>
        </p:spPr>
      </p:pic>
      <p:pic>
        <p:nvPicPr>
          <p:cNvPr id="70" name="Google Shape;70;p17"/>
          <p:cNvPicPr preferRelativeResize="0"/>
          <p:nvPr/>
        </p:nvPicPr>
        <p:blipFill rotWithShape="1">
          <a:blip r:embed="rId7">
            <a:alphaModFix/>
          </a:blip>
          <a:srcRect/>
          <a:stretch/>
        </p:blipFill>
        <p:spPr>
          <a:xfrm>
            <a:off x="0" y="0"/>
            <a:ext cx="514350" cy="5143500"/>
          </a:xfrm>
          <a:prstGeom prst="rect">
            <a:avLst/>
          </a:prstGeom>
          <a:noFill/>
          <a:ln>
            <a:noFill/>
          </a:ln>
        </p:spPr>
      </p:pic>
      <p:pic>
        <p:nvPicPr>
          <p:cNvPr id="71" name="Google Shape;71;p17"/>
          <p:cNvPicPr preferRelativeResize="0"/>
          <p:nvPr/>
        </p:nvPicPr>
        <p:blipFill rotWithShape="1">
          <a:blip r:embed="rId8">
            <a:alphaModFix/>
          </a:blip>
          <a:srcRect/>
          <a:stretch/>
        </p:blipFill>
        <p:spPr>
          <a:xfrm flipH="1">
            <a:off x="7083080" y="0"/>
            <a:ext cx="1546571" cy="2540794"/>
          </a:xfrm>
          <a:prstGeom prst="rect">
            <a:avLst/>
          </a:prstGeom>
          <a:noFill/>
          <a:ln>
            <a:noFill/>
          </a:ln>
        </p:spPr>
      </p:pic>
      <p:pic>
        <p:nvPicPr>
          <p:cNvPr id="72" name="Google Shape;72;p17"/>
          <p:cNvPicPr preferRelativeResize="0"/>
          <p:nvPr/>
        </p:nvPicPr>
        <p:blipFill rotWithShape="1">
          <a:blip r:embed="rId9">
            <a:alphaModFix/>
          </a:blip>
          <a:srcRect/>
          <a:stretch/>
        </p:blipFill>
        <p:spPr>
          <a:xfrm rot="10800000">
            <a:off x="1142087" y="389945"/>
            <a:ext cx="1471543" cy="1524476"/>
          </a:xfrm>
          <a:prstGeom prst="rect">
            <a:avLst/>
          </a:prstGeom>
          <a:noFill/>
          <a:ln>
            <a:noFill/>
          </a:ln>
        </p:spPr>
      </p:pic>
      <p:pic>
        <p:nvPicPr>
          <p:cNvPr id="73" name="Google Shape;73;p17"/>
          <p:cNvPicPr preferRelativeResize="0"/>
          <p:nvPr/>
        </p:nvPicPr>
        <p:blipFill rotWithShape="1">
          <a:blip r:embed="rId10">
            <a:alphaModFix/>
          </a:blip>
          <a:srcRect/>
          <a:stretch/>
        </p:blipFill>
        <p:spPr>
          <a:xfrm flipH="1">
            <a:off x="6670660" y="4350020"/>
            <a:ext cx="1185704" cy="543448"/>
          </a:xfrm>
          <a:prstGeom prst="rect">
            <a:avLst/>
          </a:prstGeom>
          <a:noFill/>
          <a:ln>
            <a:noFill/>
          </a:ln>
        </p:spPr>
      </p:pic>
      <p:pic>
        <p:nvPicPr>
          <p:cNvPr id="74" name="Google Shape;74;p17"/>
          <p:cNvPicPr preferRelativeResize="0"/>
          <p:nvPr/>
        </p:nvPicPr>
        <p:blipFill rotWithShape="1">
          <a:blip r:embed="rId11">
            <a:alphaModFix/>
          </a:blip>
          <a:srcRect/>
          <a:stretch/>
        </p:blipFill>
        <p:spPr>
          <a:xfrm flipH="1">
            <a:off x="514350" y="2909719"/>
            <a:ext cx="931625" cy="223378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PPTMON slide">
  <p:cSld name="4_PPTMON slide">
    <p:spTree>
      <p:nvGrpSpPr>
        <p:cNvPr id="1" name="Shape 75"/>
        <p:cNvGrpSpPr/>
        <p:nvPr/>
      </p:nvGrpSpPr>
      <p:grpSpPr>
        <a:xfrm>
          <a:off x="0" y="0"/>
          <a:ext cx="0" cy="0"/>
          <a:chOff x="0" y="0"/>
          <a:chExt cx="0" cy="0"/>
        </a:xfrm>
      </p:grpSpPr>
      <p:pic>
        <p:nvPicPr>
          <p:cNvPr id="76" name="Google Shape;76;p18">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77" name="Google Shape;77;p18">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78" name="Google Shape;78;p18"/>
          <p:cNvPicPr preferRelativeResize="0"/>
          <p:nvPr/>
        </p:nvPicPr>
        <p:blipFill rotWithShape="1">
          <a:blip r:embed="rId6">
            <a:alphaModFix/>
          </a:blip>
          <a:srcRect/>
          <a:stretch/>
        </p:blipFill>
        <p:spPr>
          <a:xfrm rot="-5400000">
            <a:off x="467294" y="3222400"/>
            <a:ext cx="1453805" cy="2388394"/>
          </a:xfrm>
          <a:prstGeom prst="rect">
            <a:avLst/>
          </a:prstGeom>
          <a:noFill/>
          <a:ln>
            <a:noFill/>
          </a:ln>
        </p:spPr>
      </p:pic>
      <p:pic>
        <p:nvPicPr>
          <p:cNvPr id="79" name="Google Shape;79;p18"/>
          <p:cNvPicPr preferRelativeResize="0"/>
          <p:nvPr/>
        </p:nvPicPr>
        <p:blipFill rotWithShape="1">
          <a:blip r:embed="rId7">
            <a:alphaModFix/>
          </a:blip>
          <a:srcRect/>
          <a:stretch/>
        </p:blipFill>
        <p:spPr>
          <a:xfrm rot="5400000">
            <a:off x="7835359" y="379821"/>
            <a:ext cx="1688462" cy="9288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PPTMON slide">
  <p:cSld name="5_PPTMON slide">
    <p:spTree>
      <p:nvGrpSpPr>
        <p:cNvPr id="1" name="Shape 80"/>
        <p:cNvGrpSpPr/>
        <p:nvPr/>
      </p:nvGrpSpPr>
      <p:grpSpPr>
        <a:xfrm>
          <a:off x="0" y="0"/>
          <a:ext cx="0" cy="0"/>
          <a:chOff x="0" y="0"/>
          <a:chExt cx="0" cy="0"/>
        </a:xfrm>
      </p:grpSpPr>
      <p:pic>
        <p:nvPicPr>
          <p:cNvPr id="81" name="Google Shape;81;p19">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82" name="Google Shape;82;p19">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83" name="Google Shape;83;p19"/>
          <p:cNvPicPr preferRelativeResize="0"/>
          <p:nvPr/>
        </p:nvPicPr>
        <p:blipFill rotWithShape="1">
          <a:blip r:embed="rId6">
            <a:alphaModFix/>
          </a:blip>
          <a:srcRect/>
          <a:stretch/>
        </p:blipFill>
        <p:spPr>
          <a:xfrm rot="-5400000">
            <a:off x="7313953" y="3313452"/>
            <a:ext cx="1271701" cy="2388394"/>
          </a:xfrm>
          <a:prstGeom prst="rect">
            <a:avLst/>
          </a:prstGeom>
          <a:noFill/>
          <a:ln>
            <a:noFill/>
          </a:ln>
        </p:spPr>
      </p:pic>
      <p:pic>
        <p:nvPicPr>
          <p:cNvPr id="84" name="Google Shape;84;p19"/>
          <p:cNvPicPr preferRelativeResize="0"/>
          <p:nvPr/>
        </p:nvPicPr>
        <p:blipFill rotWithShape="1">
          <a:blip r:embed="rId7">
            <a:alphaModFix/>
          </a:blip>
          <a:srcRect/>
          <a:stretch/>
        </p:blipFill>
        <p:spPr>
          <a:xfrm rot="-5400000">
            <a:off x="754901" y="-612026"/>
            <a:ext cx="875744" cy="2099796"/>
          </a:xfrm>
          <a:prstGeom prst="rect">
            <a:avLst/>
          </a:prstGeom>
          <a:noFill/>
          <a:ln>
            <a:noFill/>
          </a:ln>
        </p:spPr>
      </p:pic>
      <p:sp>
        <p:nvSpPr>
          <p:cNvPr id="85" name="Google Shape;85;p19"/>
          <p:cNvSpPr>
            <a:spLocks noGrp="1"/>
          </p:cNvSpPr>
          <p:nvPr>
            <p:ph type="pic" idx="2"/>
          </p:nvPr>
        </p:nvSpPr>
        <p:spPr>
          <a:xfrm>
            <a:off x="4873140" y="872640"/>
            <a:ext cx="3398220" cy="3398220"/>
          </a:xfrm>
          <a:prstGeom prst="ellipse">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PPTMON slide">
  <p:cSld name="6_PPTMON slide">
    <p:spTree>
      <p:nvGrpSpPr>
        <p:cNvPr id="1" name="Shape 86"/>
        <p:cNvGrpSpPr/>
        <p:nvPr/>
      </p:nvGrpSpPr>
      <p:grpSpPr>
        <a:xfrm>
          <a:off x="0" y="0"/>
          <a:ext cx="0" cy="0"/>
          <a:chOff x="0" y="0"/>
          <a:chExt cx="0" cy="0"/>
        </a:xfrm>
      </p:grpSpPr>
      <p:pic>
        <p:nvPicPr>
          <p:cNvPr id="87" name="Google Shape;87;p20">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88" name="Google Shape;88;p20">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89" name="Google Shape;89;p20"/>
          <p:cNvPicPr preferRelativeResize="0"/>
          <p:nvPr/>
        </p:nvPicPr>
        <p:blipFill rotWithShape="1">
          <a:blip r:embed="rId6">
            <a:alphaModFix/>
          </a:blip>
          <a:srcRect/>
          <a:stretch/>
        </p:blipFill>
        <p:spPr>
          <a:xfrm rot="5400000" flipH="1">
            <a:off x="7633009" y="-349966"/>
            <a:ext cx="1161025" cy="1860957"/>
          </a:xfrm>
          <a:prstGeom prst="rect">
            <a:avLst/>
          </a:prstGeom>
          <a:noFill/>
          <a:ln>
            <a:noFill/>
          </a:ln>
        </p:spPr>
      </p:pic>
      <p:pic>
        <p:nvPicPr>
          <p:cNvPr id="90" name="Google Shape;90;p20"/>
          <p:cNvPicPr preferRelativeResize="0"/>
          <p:nvPr/>
        </p:nvPicPr>
        <p:blipFill rotWithShape="1">
          <a:blip r:embed="rId7">
            <a:alphaModFix/>
          </a:blip>
          <a:srcRect/>
          <a:stretch/>
        </p:blipFill>
        <p:spPr>
          <a:xfrm rot="-5400000">
            <a:off x="59710" y="3833200"/>
            <a:ext cx="1250590" cy="13700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PPTMON slide">
  <p:cSld name="7_PPTMON slide">
    <p:spTree>
      <p:nvGrpSpPr>
        <p:cNvPr id="1" name="Shape 91"/>
        <p:cNvGrpSpPr/>
        <p:nvPr/>
      </p:nvGrpSpPr>
      <p:grpSpPr>
        <a:xfrm>
          <a:off x="0" y="0"/>
          <a:ext cx="0" cy="0"/>
          <a:chOff x="0" y="0"/>
          <a:chExt cx="0" cy="0"/>
        </a:xfrm>
      </p:grpSpPr>
      <p:pic>
        <p:nvPicPr>
          <p:cNvPr id="92" name="Google Shape;92;p21">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93" name="Google Shape;93;p21">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94" name="Google Shape;94;p21"/>
          <p:cNvPicPr preferRelativeResize="0"/>
          <p:nvPr/>
        </p:nvPicPr>
        <p:blipFill rotWithShape="1">
          <a:blip r:embed="rId6">
            <a:alphaModFix/>
          </a:blip>
          <a:srcRect/>
          <a:stretch/>
        </p:blipFill>
        <p:spPr>
          <a:xfrm>
            <a:off x="0" y="0"/>
            <a:ext cx="514350" cy="5143500"/>
          </a:xfrm>
          <a:prstGeom prst="rect">
            <a:avLst/>
          </a:prstGeom>
          <a:noFill/>
          <a:ln>
            <a:noFill/>
          </a:ln>
        </p:spPr>
      </p:pic>
      <p:pic>
        <p:nvPicPr>
          <p:cNvPr id="95" name="Google Shape;95;p21"/>
          <p:cNvPicPr preferRelativeResize="0"/>
          <p:nvPr/>
        </p:nvPicPr>
        <p:blipFill rotWithShape="1">
          <a:blip r:embed="rId7">
            <a:alphaModFix/>
          </a:blip>
          <a:srcRect/>
          <a:stretch/>
        </p:blipFill>
        <p:spPr>
          <a:xfrm>
            <a:off x="8629650" y="0"/>
            <a:ext cx="514350" cy="5143500"/>
          </a:xfrm>
          <a:prstGeom prst="rect">
            <a:avLst/>
          </a:prstGeom>
          <a:noFill/>
          <a:ln>
            <a:noFill/>
          </a:ln>
        </p:spPr>
      </p:pic>
      <p:pic>
        <p:nvPicPr>
          <p:cNvPr id="96" name="Google Shape;96;p21"/>
          <p:cNvPicPr preferRelativeResize="0"/>
          <p:nvPr/>
        </p:nvPicPr>
        <p:blipFill rotWithShape="1">
          <a:blip r:embed="rId8">
            <a:alphaModFix/>
          </a:blip>
          <a:srcRect/>
          <a:stretch/>
        </p:blipFill>
        <p:spPr>
          <a:xfrm rot="-5400000" flipH="1">
            <a:off x="340196" y="174154"/>
            <a:ext cx="1151073" cy="802766"/>
          </a:xfrm>
          <a:prstGeom prst="rect">
            <a:avLst/>
          </a:prstGeom>
          <a:noFill/>
          <a:ln>
            <a:noFill/>
          </a:ln>
        </p:spPr>
      </p:pic>
      <p:pic>
        <p:nvPicPr>
          <p:cNvPr id="97" name="Google Shape;97;p21"/>
          <p:cNvPicPr preferRelativeResize="0"/>
          <p:nvPr/>
        </p:nvPicPr>
        <p:blipFill rotWithShape="1">
          <a:blip r:embed="rId9">
            <a:alphaModFix/>
          </a:blip>
          <a:srcRect/>
          <a:stretch/>
        </p:blipFill>
        <p:spPr>
          <a:xfrm rot="-5400000">
            <a:off x="7221493" y="152504"/>
            <a:ext cx="1383278" cy="1433036"/>
          </a:xfrm>
          <a:prstGeom prst="rect">
            <a:avLst/>
          </a:prstGeom>
          <a:noFill/>
          <a:ln>
            <a:noFill/>
          </a:ln>
        </p:spPr>
      </p:pic>
      <p:pic>
        <p:nvPicPr>
          <p:cNvPr id="98" name="Google Shape;98;p21"/>
          <p:cNvPicPr preferRelativeResize="0"/>
          <p:nvPr/>
        </p:nvPicPr>
        <p:blipFill rotWithShape="1">
          <a:blip r:embed="rId10">
            <a:alphaModFix/>
          </a:blip>
          <a:srcRect/>
          <a:stretch/>
        </p:blipFill>
        <p:spPr>
          <a:xfrm rot="-5400000">
            <a:off x="7816932" y="4330782"/>
            <a:ext cx="1114585" cy="510851"/>
          </a:xfrm>
          <a:prstGeom prst="rect">
            <a:avLst/>
          </a:prstGeom>
          <a:noFill/>
          <a:ln>
            <a:noFill/>
          </a:ln>
        </p:spPr>
      </p:pic>
      <p:pic>
        <p:nvPicPr>
          <p:cNvPr id="99" name="Google Shape;99;p21"/>
          <p:cNvPicPr preferRelativeResize="0"/>
          <p:nvPr/>
        </p:nvPicPr>
        <p:blipFill rotWithShape="1">
          <a:blip r:embed="rId11">
            <a:alphaModFix/>
          </a:blip>
          <a:srcRect/>
          <a:stretch/>
        </p:blipFill>
        <p:spPr>
          <a:xfrm rot="-5400000">
            <a:off x="511033" y="4111847"/>
            <a:ext cx="1034971" cy="1028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PPTMON slide">
  <p:cSld name="8_PPTMON slide">
    <p:spTree>
      <p:nvGrpSpPr>
        <p:cNvPr id="1" name="Shape 100"/>
        <p:cNvGrpSpPr/>
        <p:nvPr/>
      </p:nvGrpSpPr>
      <p:grpSpPr>
        <a:xfrm>
          <a:off x="0" y="0"/>
          <a:ext cx="0" cy="0"/>
          <a:chOff x="0" y="0"/>
          <a:chExt cx="0" cy="0"/>
        </a:xfrm>
      </p:grpSpPr>
      <p:pic>
        <p:nvPicPr>
          <p:cNvPr id="101" name="Google Shape;101;p22">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02" name="Google Shape;102;p22">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03" name="Google Shape;103;p22"/>
          <p:cNvPicPr preferRelativeResize="0"/>
          <p:nvPr/>
        </p:nvPicPr>
        <p:blipFill rotWithShape="1">
          <a:blip r:embed="rId6">
            <a:alphaModFix/>
          </a:blip>
          <a:srcRect/>
          <a:stretch/>
        </p:blipFill>
        <p:spPr>
          <a:xfrm rot="10800000" flipH="1">
            <a:off x="0" y="4109183"/>
            <a:ext cx="1483091" cy="1034318"/>
          </a:xfrm>
          <a:prstGeom prst="rect">
            <a:avLst/>
          </a:prstGeom>
          <a:noFill/>
          <a:ln>
            <a:noFill/>
          </a:ln>
        </p:spPr>
      </p:pic>
      <p:pic>
        <p:nvPicPr>
          <p:cNvPr id="104" name="Google Shape;104;p22"/>
          <p:cNvPicPr preferRelativeResize="0"/>
          <p:nvPr/>
        </p:nvPicPr>
        <p:blipFill rotWithShape="1">
          <a:blip r:embed="rId7">
            <a:alphaModFix/>
          </a:blip>
          <a:srcRect/>
          <a:stretch/>
        </p:blipFill>
        <p:spPr>
          <a:xfrm rot="10800000">
            <a:off x="7707923" y="0"/>
            <a:ext cx="1436077" cy="658202"/>
          </a:xfrm>
          <a:prstGeom prst="rect">
            <a:avLst/>
          </a:prstGeom>
          <a:noFill/>
          <a:ln>
            <a:noFill/>
          </a:ln>
        </p:spPr>
      </p:pic>
      <p:pic>
        <p:nvPicPr>
          <p:cNvPr id="105" name="Google Shape;105;p22"/>
          <p:cNvPicPr preferRelativeResize="0"/>
          <p:nvPr/>
        </p:nvPicPr>
        <p:blipFill rotWithShape="1">
          <a:blip r:embed="rId8">
            <a:alphaModFix/>
          </a:blip>
          <a:srcRect/>
          <a:stretch/>
        </p:blipFill>
        <p:spPr>
          <a:xfrm>
            <a:off x="0" y="0"/>
            <a:ext cx="1333500" cy="1324952"/>
          </a:xfrm>
          <a:prstGeom prst="rect">
            <a:avLst/>
          </a:prstGeom>
          <a:noFill/>
          <a:ln>
            <a:noFill/>
          </a:ln>
        </p:spPr>
      </p:pic>
      <p:pic>
        <p:nvPicPr>
          <p:cNvPr id="106" name="Google Shape;106;p22"/>
          <p:cNvPicPr preferRelativeResize="0"/>
          <p:nvPr/>
        </p:nvPicPr>
        <p:blipFill rotWithShape="1">
          <a:blip r:embed="rId9">
            <a:alphaModFix/>
          </a:blip>
          <a:srcRect/>
          <a:stretch/>
        </p:blipFill>
        <p:spPr>
          <a:xfrm rot="10800000">
            <a:off x="6968514" y="3946769"/>
            <a:ext cx="2175485" cy="1196731"/>
          </a:xfrm>
          <a:prstGeom prst="rect">
            <a:avLst/>
          </a:prstGeom>
          <a:noFill/>
          <a:ln>
            <a:noFill/>
          </a:ln>
        </p:spPr>
      </p:pic>
      <p:sp>
        <p:nvSpPr>
          <p:cNvPr id="107" name="Google Shape;107;p22"/>
          <p:cNvSpPr>
            <a:spLocks noGrp="1"/>
          </p:cNvSpPr>
          <p:nvPr>
            <p:ph type="pic" idx="2"/>
          </p:nvPr>
        </p:nvSpPr>
        <p:spPr>
          <a:xfrm>
            <a:off x="1197459" y="876300"/>
            <a:ext cx="1447800" cy="1447800"/>
          </a:xfrm>
          <a:prstGeom prst="rect">
            <a:avLst/>
          </a:prstGeom>
          <a:solidFill>
            <a:srgbClr val="F2F2F2"/>
          </a:solidFill>
          <a:ln>
            <a:noFill/>
          </a:ln>
        </p:spPr>
      </p:sp>
      <p:sp>
        <p:nvSpPr>
          <p:cNvPr id="108" name="Google Shape;108;p22"/>
          <p:cNvSpPr>
            <a:spLocks noGrp="1"/>
          </p:cNvSpPr>
          <p:nvPr>
            <p:ph type="pic" idx="3"/>
          </p:nvPr>
        </p:nvSpPr>
        <p:spPr>
          <a:xfrm>
            <a:off x="1197459" y="2971800"/>
            <a:ext cx="1447800" cy="1447800"/>
          </a:xfrm>
          <a:prstGeom prst="rect">
            <a:avLst/>
          </a:prstGeom>
          <a:solidFill>
            <a:srgbClr val="F2F2F2"/>
          </a:solidFill>
          <a:ln>
            <a:noFill/>
          </a:ln>
        </p:spPr>
      </p:sp>
      <p:sp>
        <p:nvSpPr>
          <p:cNvPr id="109" name="Google Shape;109;p22"/>
          <p:cNvSpPr>
            <a:spLocks noGrp="1"/>
          </p:cNvSpPr>
          <p:nvPr>
            <p:ph type="pic" idx="4"/>
          </p:nvPr>
        </p:nvSpPr>
        <p:spPr>
          <a:xfrm>
            <a:off x="4902684" y="876300"/>
            <a:ext cx="1447800" cy="1447800"/>
          </a:xfrm>
          <a:prstGeom prst="rect">
            <a:avLst/>
          </a:prstGeom>
          <a:solidFill>
            <a:srgbClr val="F2F2F2"/>
          </a:solidFill>
          <a:ln>
            <a:noFill/>
          </a:ln>
        </p:spPr>
      </p:sp>
      <p:sp>
        <p:nvSpPr>
          <p:cNvPr id="110" name="Google Shape;110;p22"/>
          <p:cNvSpPr>
            <a:spLocks noGrp="1"/>
          </p:cNvSpPr>
          <p:nvPr>
            <p:ph type="pic" idx="5"/>
          </p:nvPr>
        </p:nvSpPr>
        <p:spPr>
          <a:xfrm>
            <a:off x="4902684" y="2971800"/>
            <a:ext cx="1447800" cy="14478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PPTMON slide">
  <p:cSld name="9_PPTMON slide">
    <p:spTree>
      <p:nvGrpSpPr>
        <p:cNvPr id="1" name="Shape 111"/>
        <p:cNvGrpSpPr/>
        <p:nvPr/>
      </p:nvGrpSpPr>
      <p:grpSpPr>
        <a:xfrm>
          <a:off x="0" y="0"/>
          <a:ext cx="0" cy="0"/>
          <a:chOff x="0" y="0"/>
          <a:chExt cx="0" cy="0"/>
        </a:xfrm>
      </p:grpSpPr>
      <p:pic>
        <p:nvPicPr>
          <p:cNvPr id="112" name="Google Shape;112;p23">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13" name="Google Shape;113;p23">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14" name="Google Shape;114;p23"/>
          <p:cNvPicPr preferRelativeResize="0"/>
          <p:nvPr/>
        </p:nvPicPr>
        <p:blipFill rotWithShape="1">
          <a:blip r:embed="rId6">
            <a:alphaModFix/>
          </a:blip>
          <a:srcRect/>
          <a:stretch/>
        </p:blipFill>
        <p:spPr>
          <a:xfrm rot="5400000" flipH="1">
            <a:off x="6668774" y="2668273"/>
            <a:ext cx="1873144" cy="3077308"/>
          </a:xfrm>
          <a:prstGeom prst="rect">
            <a:avLst/>
          </a:prstGeom>
          <a:noFill/>
          <a:ln>
            <a:noFill/>
          </a:ln>
        </p:spPr>
      </p:pic>
      <p:pic>
        <p:nvPicPr>
          <p:cNvPr id="115" name="Google Shape;115;p23"/>
          <p:cNvPicPr preferRelativeResize="0"/>
          <p:nvPr/>
        </p:nvPicPr>
        <p:blipFill rotWithShape="1">
          <a:blip r:embed="rId7">
            <a:alphaModFix/>
          </a:blip>
          <a:srcRect/>
          <a:stretch/>
        </p:blipFill>
        <p:spPr>
          <a:xfrm>
            <a:off x="0" y="0"/>
            <a:ext cx="1611313" cy="1765178"/>
          </a:xfrm>
          <a:prstGeom prst="rect">
            <a:avLst/>
          </a:prstGeom>
          <a:noFill/>
          <a:ln>
            <a:noFill/>
          </a:ln>
        </p:spPr>
      </p:pic>
      <p:sp>
        <p:nvSpPr>
          <p:cNvPr id="116" name="Google Shape;116;p23"/>
          <p:cNvSpPr>
            <a:spLocks noGrp="1"/>
          </p:cNvSpPr>
          <p:nvPr>
            <p:ph type="pic" idx="2"/>
          </p:nvPr>
        </p:nvSpPr>
        <p:spPr>
          <a:xfrm>
            <a:off x="655183" y="0"/>
            <a:ext cx="1853804" cy="2856656"/>
          </a:xfrm>
          <a:prstGeom prst="rect">
            <a:avLst/>
          </a:prstGeom>
          <a:solidFill>
            <a:srgbClr val="F2F2F2"/>
          </a:solidFill>
          <a:ln>
            <a:noFill/>
          </a:ln>
        </p:spPr>
      </p:sp>
      <p:sp>
        <p:nvSpPr>
          <p:cNvPr id="117" name="Google Shape;117;p23"/>
          <p:cNvSpPr>
            <a:spLocks noGrp="1"/>
          </p:cNvSpPr>
          <p:nvPr>
            <p:ph type="pic" idx="3"/>
          </p:nvPr>
        </p:nvSpPr>
        <p:spPr>
          <a:xfrm>
            <a:off x="6635014" y="1687286"/>
            <a:ext cx="1853804" cy="2856656"/>
          </a:xfrm>
          <a:prstGeom prst="rect">
            <a:avLst/>
          </a:prstGeom>
          <a:solidFill>
            <a:srgbClr val="F2F2F2"/>
          </a:solidFill>
          <a:ln>
            <a:noFill/>
          </a:ln>
        </p:spPr>
      </p:sp>
      <p:sp>
        <p:nvSpPr>
          <p:cNvPr id="118" name="Google Shape;118;p23"/>
          <p:cNvSpPr>
            <a:spLocks noGrp="1"/>
          </p:cNvSpPr>
          <p:nvPr>
            <p:ph type="pic" idx="4"/>
          </p:nvPr>
        </p:nvSpPr>
        <p:spPr>
          <a:xfrm>
            <a:off x="4436099" y="1687286"/>
            <a:ext cx="1853804" cy="2856656"/>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PPTMON slide">
  <p:cSld name="10_PPTMON slide">
    <p:spTree>
      <p:nvGrpSpPr>
        <p:cNvPr id="1" name="Shape 119"/>
        <p:cNvGrpSpPr/>
        <p:nvPr/>
      </p:nvGrpSpPr>
      <p:grpSpPr>
        <a:xfrm>
          <a:off x="0" y="0"/>
          <a:ext cx="0" cy="0"/>
          <a:chOff x="0" y="0"/>
          <a:chExt cx="0" cy="0"/>
        </a:xfrm>
      </p:grpSpPr>
      <p:sp>
        <p:nvSpPr>
          <p:cNvPr id="120" name="Google Shape;120;p24"/>
          <p:cNvSpPr>
            <a:spLocks noGrp="1"/>
          </p:cNvSpPr>
          <p:nvPr>
            <p:ph type="pic" idx="2"/>
          </p:nvPr>
        </p:nvSpPr>
        <p:spPr>
          <a:xfrm>
            <a:off x="4572000" y="0"/>
            <a:ext cx="4572000" cy="5143500"/>
          </a:xfrm>
          <a:prstGeom prst="rect">
            <a:avLst/>
          </a:prstGeom>
          <a:solidFill>
            <a:srgbClr val="F2F2F2"/>
          </a:solidFill>
          <a:ln>
            <a:noFill/>
          </a:ln>
        </p:spPr>
      </p:sp>
      <p:pic>
        <p:nvPicPr>
          <p:cNvPr id="121" name="Google Shape;121;p24">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22" name="Google Shape;122;p24">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23" name="Google Shape;123;p24"/>
          <p:cNvPicPr preferRelativeResize="0"/>
          <p:nvPr/>
        </p:nvPicPr>
        <p:blipFill rotWithShape="1">
          <a:blip r:embed="rId6">
            <a:alphaModFix/>
          </a:blip>
          <a:srcRect/>
          <a:stretch/>
        </p:blipFill>
        <p:spPr>
          <a:xfrm rot="5400000">
            <a:off x="22285" y="3882200"/>
            <a:ext cx="1239016" cy="1283585"/>
          </a:xfrm>
          <a:prstGeom prst="rect">
            <a:avLst/>
          </a:prstGeom>
          <a:noFill/>
          <a:ln>
            <a:noFill/>
          </a:ln>
        </p:spPr>
      </p:pic>
      <p:pic>
        <p:nvPicPr>
          <p:cNvPr id="124" name="Google Shape;124;p24"/>
          <p:cNvPicPr preferRelativeResize="0"/>
          <p:nvPr/>
        </p:nvPicPr>
        <p:blipFill rotWithShape="1">
          <a:blip r:embed="rId7">
            <a:alphaModFix/>
          </a:blip>
          <a:srcRect/>
          <a:stretch/>
        </p:blipFill>
        <p:spPr>
          <a:xfrm>
            <a:off x="3532060" y="0"/>
            <a:ext cx="1039940" cy="16668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PPTMON slide">
  <p:cSld name="11_PPTMON slide">
    <p:spTree>
      <p:nvGrpSpPr>
        <p:cNvPr id="1" name="Shape 125"/>
        <p:cNvGrpSpPr/>
        <p:nvPr/>
      </p:nvGrpSpPr>
      <p:grpSpPr>
        <a:xfrm>
          <a:off x="0" y="0"/>
          <a:ext cx="0" cy="0"/>
          <a:chOff x="0" y="0"/>
          <a:chExt cx="0" cy="0"/>
        </a:xfrm>
      </p:grpSpPr>
      <p:pic>
        <p:nvPicPr>
          <p:cNvPr id="126" name="Google Shape;126;p25">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27" name="Google Shape;127;p25">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28" name="Google Shape;128;p25"/>
          <p:cNvPicPr preferRelativeResize="0"/>
          <p:nvPr/>
        </p:nvPicPr>
        <p:blipFill rotWithShape="1">
          <a:blip r:embed="rId6">
            <a:alphaModFix/>
          </a:blip>
          <a:srcRect/>
          <a:stretch/>
        </p:blipFill>
        <p:spPr>
          <a:xfrm rot="5400000" flipH="1">
            <a:off x="429754" y="3734929"/>
            <a:ext cx="978817" cy="1838325"/>
          </a:xfrm>
          <a:prstGeom prst="rect">
            <a:avLst/>
          </a:prstGeom>
          <a:noFill/>
          <a:ln>
            <a:noFill/>
          </a:ln>
        </p:spPr>
      </p:pic>
      <p:pic>
        <p:nvPicPr>
          <p:cNvPr id="129" name="Google Shape;129;p25"/>
          <p:cNvPicPr preferRelativeResize="0"/>
          <p:nvPr/>
        </p:nvPicPr>
        <p:blipFill rotWithShape="1">
          <a:blip r:embed="rId7">
            <a:alphaModFix/>
          </a:blip>
          <a:srcRect/>
          <a:stretch/>
        </p:blipFill>
        <p:spPr>
          <a:xfrm rot="-5400000">
            <a:off x="7998876" y="-471071"/>
            <a:ext cx="674053" cy="161619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PPTMON slide">
  <p:cSld name="12_PPTMON slide">
    <p:spTree>
      <p:nvGrpSpPr>
        <p:cNvPr id="1" name="Shape 130"/>
        <p:cNvGrpSpPr/>
        <p:nvPr/>
      </p:nvGrpSpPr>
      <p:grpSpPr>
        <a:xfrm>
          <a:off x="0" y="0"/>
          <a:ext cx="0" cy="0"/>
          <a:chOff x="0" y="0"/>
          <a:chExt cx="0" cy="0"/>
        </a:xfrm>
      </p:grpSpPr>
      <p:pic>
        <p:nvPicPr>
          <p:cNvPr id="131" name="Google Shape;131;p26">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32" name="Google Shape;132;p26">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33" name="Google Shape;133;p26"/>
          <p:cNvPicPr preferRelativeResize="0"/>
          <p:nvPr/>
        </p:nvPicPr>
        <p:blipFill rotWithShape="1">
          <a:blip r:embed="rId6">
            <a:alphaModFix/>
          </a:blip>
          <a:srcRect/>
          <a:stretch/>
        </p:blipFill>
        <p:spPr>
          <a:xfrm rot="10800000">
            <a:off x="8042989" y="4049547"/>
            <a:ext cx="1101010" cy="1093953"/>
          </a:xfrm>
          <a:prstGeom prst="rect">
            <a:avLst/>
          </a:prstGeom>
          <a:noFill/>
          <a:ln>
            <a:noFill/>
          </a:ln>
        </p:spPr>
      </p:pic>
      <p:pic>
        <p:nvPicPr>
          <p:cNvPr id="134" name="Google Shape;134;p26"/>
          <p:cNvPicPr preferRelativeResize="0"/>
          <p:nvPr/>
        </p:nvPicPr>
        <p:blipFill rotWithShape="1">
          <a:blip r:embed="rId7">
            <a:alphaModFix/>
          </a:blip>
          <a:srcRect/>
          <a:stretch/>
        </p:blipFill>
        <p:spPr>
          <a:xfrm>
            <a:off x="0" y="0"/>
            <a:ext cx="1796201" cy="98808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_PPTMON slide">
  <p:cSld name="13_PPTMON slide">
    <p:spTree>
      <p:nvGrpSpPr>
        <p:cNvPr id="1" name="Shape 135"/>
        <p:cNvGrpSpPr/>
        <p:nvPr/>
      </p:nvGrpSpPr>
      <p:grpSpPr>
        <a:xfrm>
          <a:off x="0" y="0"/>
          <a:ext cx="0" cy="0"/>
          <a:chOff x="0" y="0"/>
          <a:chExt cx="0" cy="0"/>
        </a:xfrm>
      </p:grpSpPr>
      <p:pic>
        <p:nvPicPr>
          <p:cNvPr id="136" name="Google Shape;136;p27">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37" name="Google Shape;137;p27">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38" name="Google Shape;138;p27"/>
          <p:cNvPicPr preferRelativeResize="0"/>
          <p:nvPr/>
        </p:nvPicPr>
        <p:blipFill rotWithShape="1">
          <a:blip r:embed="rId6">
            <a:alphaModFix/>
          </a:blip>
          <a:srcRect/>
          <a:stretch/>
        </p:blipFill>
        <p:spPr>
          <a:xfrm rot="-5400000" flipH="1">
            <a:off x="7197180" y="-593974"/>
            <a:ext cx="1352846" cy="2540794"/>
          </a:xfrm>
          <a:prstGeom prst="rect">
            <a:avLst/>
          </a:prstGeom>
          <a:noFill/>
          <a:ln>
            <a:noFill/>
          </a:ln>
        </p:spPr>
      </p:pic>
      <p:pic>
        <p:nvPicPr>
          <p:cNvPr id="139" name="Google Shape;139;p27"/>
          <p:cNvPicPr preferRelativeResize="0"/>
          <p:nvPr/>
        </p:nvPicPr>
        <p:blipFill rotWithShape="1">
          <a:blip r:embed="rId7">
            <a:alphaModFix/>
          </a:blip>
          <a:srcRect/>
          <a:stretch/>
        </p:blipFill>
        <p:spPr>
          <a:xfrm rot="10800000" flipH="1">
            <a:off x="0" y="3686072"/>
            <a:ext cx="1330388" cy="14574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PPTMON slide">
  <p:cSld name="14_PPTMON slide">
    <p:spTree>
      <p:nvGrpSpPr>
        <p:cNvPr id="1" name="Shape 140"/>
        <p:cNvGrpSpPr/>
        <p:nvPr/>
      </p:nvGrpSpPr>
      <p:grpSpPr>
        <a:xfrm>
          <a:off x="0" y="0"/>
          <a:ext cx="0" cy="0"/>
          <a:chOff x="0" y="0"/>
          <a:chExt cx="0" cy="0"/>
        </a:xfrm>
      </p:grpSpPr>
      <p:pic>
        <p:nvPicPr>
          <p:cNvPr id="141" name="Google Shape;141;p28">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42" name="Google Shape;142;p28">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43" name="Google Shape;143;p28"/>
          <p:cNvPicPr preferRelativeResize="0"/>
          <p:nvPr/>
        </p:nvPicPr>
        <p:blipFill rotWithShape="1">
          <a:blip r:embed="rId6">
            <a:alphaModFix/>
          </a:blip>
          <a:srcRect/>
          <a:stretch/>
        </p:blipFill>
        <p:spPr>
          <a:xfrm rot="10800000" flipH="1">
            <a:off x="0" y="3234923"/>
            <a:ext cx="1161743" cy="1908578"/>
          </a:xfrm>
          <a:prstGeom prst="rect">
            <a:avLst/>
          </a:prstGeom>
          <a:noFill/>
          <a:ln>
            <a:noFill/>
          </a:ln>
        </p:spPr>
      </p:pic>
      <p:pic>
        <p:nvPicPr>
          <p:cNvPr id="144" name="Google Shape;144;p28"/>
          <p:cNvPicPr preferRelativeResize="0"/>
          <p:nvPr/>
        </p:nvPicPr>
        <p:blipFill rotWithShape="1">
          <a:blip r:embed="rId7">
            <a:alphaModFix/>
          </a:blip>
          <a:srcRect/>
          <a:stretch/>
        </p:blipFill>
        <p:spPr>
          <a:xfrm>
            <a:off x="8038616" y="3998353"/>
            <a:ext cx="1105385" cy="1145147"/>
          </a:xfrm>
          <a:prstGeom prst="rect">
            <a:avLst/>
          </a:prstGeom>
          <a:noFill/>
          <a:ln>
            <a:noFill/>
          </a:ln>
        </p:spPr>
      </p:pic>
      <p:pic>
        <p:nvPicPr>
          <p:cNvPr id="145" name="Google Shape;145;p28"/>
          <p:cNvPicPr preferRelativeResize="0"/>
          <p:nvPr/>
        </p:nvPicPr>
        <p:blipFill rotWithShape="1">
          <a:blip r:embed="rId8">
            <a:alphaModFix/>
          </a:blip>
          <a:srcRect/>
          <a:stretch/>
        </p:blipFill>
        <p:spPr>
          <a:xfrm rot="10800000" flipH="1">
            <a:off x="0" y="0"/>
            <a:ext cx="890670" cy="408223"/>
          </a:xfrm>
          <a:prstGeom prst="rect">
            <a:avLst/>
          </a:prstGeom>
          <a:noFill/>
          <a:ln>
            <a:noFill/>
          </a:ln>
        </p:spPr>
      </p:pic>
      <p:pic>
        <p:nvPicPr>
          <p:cNvPr id="146" name="Google Shape;146;p28"/>
          <p:cNvPicPr preferRelativeResize="0"/>
          <p:nvPr/>
        </p:nvPicPr>
        <p:blipFill rotWithShape="1">
          <a:blip r:embed="rId9">
            <a:alphaModFix/>
          </a:blip>
          <a:srcRect/>
          <a:stretch/>
        </p:blipFill>
        <p:spPr>
          <a:xfrm rot="10800000" flipH="1">
            <a:off x="8444188" y="0"/>
            <a:ext cx="699812" cy="167795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_PPTMON slide">
  <p:cSld name="15_PPTMON slide">
    <p:spTree>
      <p:nvGrpSpPr>
        <p:cNvPr id="1" name="Shape 147"/>
        <p:cNvGrpSpPr/>
        <p:nvPr/>
      </p:nvGrpSpPr>
      <p:grpSpPr>
        <a:xfrm>
          <a:off x="0" y="0"/>
          <a:ext cx="0" cy="0"/>
          <a:chOff x="0" y="0"/>
          <a:chExt cx="0" cy="0"/>
        </a:xfrm>
      </p:grpSpPr>
      <p:pic>
        <p:nvPicPr>
          <p:cNvPr id="148" name="Google Shape;148;p29">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49" name="Google Shape;149;p29">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50" name="Google Shape;150;p29"/>
          <p:cNvPicPr preferRelativeResize="0"/>
          <p:nvPr/>
        </p:nvPicPr>
        <p:blipFill rotWithShape="1">
          <a:blip r:embed="rId6">
            <a:alphaModFix/>
          </a:blip>
          <a:srcRect/>
          <a:stretch/>
        </p:blipFill>
        <p:spPr>
          <a:xfrm rot="5400000" flipH="1">
            <a:off x="7222900" y="3222400"/>
            <a:ext cx="1453805" cy="2388394"/>
          </a:xfrm>
          <a:prstGeom prst="rect">
            <a:avLst/>
          </a:prstGeom>
          <a:noFill/>
          <a:ln>
            <a:noFill/>
          </a:ln>
        </p:spPr>
      </p:pic>
      <p:pic>
        <p:nvPicPr>
          <p:cNvPr id="151" name="Google Shape;151;p29"/>
          <p:cNvPicPr preferRelativeResize="0"/>
          <p:nvPr/>
        </p:nvPicPr>
        <p:blipFill rotWithShape="1">
          <a:blip r:embed="rId7">
            <a:alphaModFix/>
          </a:blip>
          <a:srcRect/>
          <a:stretch/>
        </p:blipFill>
        <p:spPr>
          <a:xfrm rot="-5400000" flipH="1">
            <a:off x="-379821" y="379821"/>
            <a:ext cx="1688462" cy="928819"/>
          </a:xfrm>
          <a:prstGeom prst="rect">
            <a:avLst/>
          </a:prstGeom>
          <a:noFill/>
          <a:ln>
            <a:noFill/>
          </a:ln>
        </p:spPr>
      </p:pic>
      <p:sp>
        <p:nvSpPr>
          <p:cNvPr id="152" name="Google Shape;152;p29"/>
          <p:cNvSpPr>
            <a:spLocks noGrp="1"/>
          </p:cNvSpPr>
          <p:nvPr>
            <p:ph type="pic" idx="2"/>
          </p:nvPr>
        </p:nvSpPr>
        <p:spPr>
          <a:xfrm>
            <a:off x="656303" y="981075"/>
            <a:ext cx="2458374" cy="1648699"/>
          </a:xfrm>
          <a:prstGeom prst="rect">
            <a:avLst/>
          </a:prstGeom>
          <a:solidFill>
            <a:srgbClr val="F2F2F2"/>
          </a:solidFill>
          <a:ln>
            <a:noFill/>
          </a:ln>
        </p:spPr>
      </p:sp>
      <p:sp>
        <p:nvSpPr>
          <p:cNvPr id="153" name="Google Shape;153;p29"/>
          <p:cNvSpPr>
            <a:spLocks noGrp="1"/>
          </p:cNvSpPr>
          <p:nvPr>
            <p:ph type="pic" idx="3"/>
          </p:nvPr>
        </p:nvSpPr>
        <p:spPr>
          <a:xfrm>
            <a:off x="3342814" y="981075"/>
            <a:ext cx="2458374" cy="1648699"/>
          </a:xfrm>
          <a:prstGeom prst="rect">
            <a:avLst/>
          </a:prstGeom>
          <a:solidFill>
            <a:srgbClr val="F2F2F2"/>
          </a:solidFill>
          <a:ln>
            <a:noFill/>
          </a:ln>
        </p:spPr>
      </p:sp>
      <p:sp>
        <p:nvSpPr>
          <p:cNvPr id="154" name="Google Shape;154;p29"/>
          <p:cNvSpPr>
            <a:spLocks noGrp="1"/>
          </p:cNvSpPr>
          <p:nvPr>
            <p:ph type="pic" idx="4"/>
          </p:nvPr>
        </p:nvSpPr>
        <p:spPr>
          <a:xfrm>
            <a:off x="6029324" y="981075"/>
            <a:ext cx="2458374" cy="1648699"/>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PPTMON slide">
  <p:cSld name="16_PPTMON slide">
    <p:spTree>
      <p:nvGrpSpPr>
        <p:cNvPr id="1" name="Shape 155"/>
        <p:cNvGrpSpPr/>
        <p:nvPr/>
      </p:nvGrpSpPr>
      <p:grpSpPr>
        <a:xfrm>
          <a:off x="0" y="0"/>
          <a:ext cx="0" cy="0"/>
          <a:chOff x="0" y="0"/>
          <a:chExt cx="0" cy="0"/>
        </a:xfrm>
      </p:grpSpPr>
      <p:sp>
        <p:nvSpPr>
          <p:cNvPr id="156" name="Google Shape;156;p30"/>
          <p:cNvSpPr>
            <a:spLocks noGrp="1"/>
          </p:cNvSpPr>
          <p:nvPr>
            <p:ph type="pic" idx="2"/>
          </p:nvPr>
        </p:nvSpPr>
        <p:spPr>
          <a:xfrm>
            <a:off x="0" y="1"/>
            <a:ext cx="9143999" cy="2571750"/>
          </a:xfrm>
          <a:prstGeom prst="rect">
            <a:avLst/>
          </a:prstGeom>
          <a:solidFill>
            <a:srgbClr val="F2F2F2"/>
          </a:solidFill>
          <a:ln>
            <a:noFill/>
          </a:ln>
        </p:spPr>
      </p:sp>
      <p:pic>
        <p:nvPicPr>
          <p:cNvPr id="157" name="Google Shape;157;p30">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58" name="Google Shape;158;p30">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59" name="Google Shape;159;p30"/>
          <p:cNvPicPr preferRelativeResize="0"/>
          <p:nvPr/>
        </p:nvPicPr>
        <p:blipFill rotWithShape="1">
          <a:blip r:embed="rId6">
            <a:alphaModFix/>
          </a:blip>
          <a:srcRect/>
          <a:stretch/>
        </p:blipFill>
        <p:spPr>
          <a:xfrm rot="5400000" flipH="1">
            <a:off x="521396" y="3902850"/>
            <a:ext cx="862127" cy="1619170"/>
          </a:xfrm>
          <a:prstGeom prst="rect">
            <a:avLst/>
          </a:prstGeom>
          <a:noFill/>
          <a:ln>
            <a:noFill/>
          </a:ln>
        </p:spPr>
      </p:pic>
      <p:pic>
        <p:nvPicPr>
          <p:cNvPr id="160" name="Google Shape;160;p30"/>
          <p:cNvPicPr preferRelativeResize="0"/>
          <p:nvPr/>
        </p:nvPicPr>
        <p:blipFill rotWithShape="1">
          <a:blip r:embed="rId7">
            <a:alphaModFix/>
          </a:blip>
          <a:srcRect/>
          <a:stretch/>
        </p:blipFill>
        <p:spPr>
          <a:xfrm rot="-5400000">
            <a:off x="8135392" y="2156837"/>
            <a:ext cx="593695" cy="14235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PPTMON slide">
  <p:cSld name="17_PPTMON slide">
    <p:spTree>
      <p:nvGrpSpPr>
        <p:cNvPr id="1" name="Shape 161"/>
        <p:cNvGrpSpPr/>
        <p:nvPr/>
      </p:nvGrpSpPr>
      <p:grpSpPr>
        <a:xfrm>
          <a:off x="0" y="0"/>
          <a:ext cx="0" cy="0"/>
          <a:chOff x="0" y="0"/>
          <a:chExt cx="0" cy="0"/>
        </a:xfrm>
      </p:grpSpPr>
      <p:pic>
        <p:nvPicPr>
          <p:cNvPr id="162" name="Google Shape;162;p31"/>
          <p:cNvPicPr preferRelativeResize="0"/>
          <p:nvPr/>
        </p:nvPicPr>
        <p:blipFill rotWithShape="1">
          <a:blip r:embed="rId2">
            <a:alphaModFix/>
          </a:blip>
          <a:srcRect/>
          <a:stretch/>
        </p:blipFill>
        <p:spPr>
          <a:xfrm rot="-5400000" flipH="1">
            <a:off x="349967" y="3632508"/>
            <a:ext cx="1161025" cy="1860957"/>
          </a:xfrm>
          <a:prstGeom prst="rect">
            <a:avLst/>
          </a:prstGeom>
          <a:noFill/>
          <a:ln>
            <a:noFill/>
          </a:ln>
        </p:spPr>
      </p:pic>
      <p:pic>
        <p:nvPicPr>
          <p:cNvPr id="163" name="Google Shape;163;p31"/>
          <p:cNvPicPr preferRelativeResize="0"/>
          <p:nvPr/>
        </p:nvPicPr>
        <p:blipFill rotWithShape="1">
          <a:blip r:embed="rId3">
            <a:alphaModFix/>
          </a:blip>
          <a:srcRect/>
          <a:stretch/>
        </p:blipFill>
        <p:spPr>
          <a:xfrm rot="5400000">
            <a:off x="7833701" y="-59710"/>
            <a:ext cx="1250590" cy="1370009"/>
          </a:xfrm>
          <a:prstGeom prst="rect">
            <a:avLst/>
          </a:prstGeom>
          <a:noFill/>
          <a:ln>
            <a:noFill/>
          </a:ln>
        </p:spPr>
      </p:pic>
      <p:pic>
        <p:nvPicPr>
          <p:cNvPr id="164" name="Google Shape;164;p31">
            <a:hlinkClick r:id="rId4"/>
          </p:cNvPr>
          <p:cNvPicPr preferRelativeResize="0"/>
          <p:nvPr/>
        </p:nvPicPr>
        <p:blipFill rotWithShape="1">
          <a:blip r:embed="rId5">
            <a:alphaModFix/>
          </a:blip>
          <a:srcRect l="29909"/>
          <a:stretch/>
        </p:blipFill>
        <p:spPr>
          <a:xfrm>
            <a:off x="4328394" y="5173601"/>
            <a:ext cx="1679403" cy="184666"/>
          </a:xfrm>
          <a:prstGeom prst="rect">
            <a:avLst/>
          </a:prstGeom>
          <a:noFill/>
          <a:ln>
            <a:noFill/>
          </a:ln>
        </p:spPr>
      </p:pic>
      <p:sp>
        <p:nvSpPr>
          <p:cNvPr id="165" name="Google Shape;165;p31">
            <a:hlinkClick r:id="rId6"/>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
        <p:nvSpPr>
          <p:cNvPr id="166" name="Google Shape;166;p31"/>
          <p:cNvSpPr>
            <a:spLocks noGrp="1"/>
          </p:cNvSpPr>
          <p:nvPr>
            <p:ph type="pic" idx="2"/>
          </p:nvPr>
        </p:nvSpPr>
        <p:spPr>
          <a:xfrm>
            <a:off x="5988844" y="545306"/>
            <a:ext cx="1840707" cy="4027717"/>
          </a:xfrm>
          <a:prstGeom prst="roundRect">
            <a:avLst>
              <a:gd name="adj" fmla="val 13456"/>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PPTMON slide">
  <p:cSld name="18_PPTMON slide">
    <p:spTree>
      <p:nvGrpSpPr>
        <p:cNvPr id="1" name="Shape 167"/>
        <p:cNvGrpSpPr/>
        <p:nvPr/>
      </p:nvGrpSpPr>
      <p:grpSpPr>
        <a:xfrm>
          <a:off x="0" y="0"/>
          <a:ext cx="0" cy="0"/>
          <a:chOff x="0" y="0"/>
          <a:chExt cx="0" cy="0"/>
        </a:xfrm>
      </p:grpSpPr>
      <p:pic>
        <p:nvPicPr>
          <p:cNvPr id="168" name="Google Shape;168;p32">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69" name="Google Shape;169;p32">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
        <p:nvSpPr>
          <p:cNvPr id="170" name="Google Shape;170;p32"/>
          <p:cNvSpPr>
            <a:spLocks noGrp="1"/>
          </p:cNvSpPr>
          <p:nvPr>
            <p:ph type="pic" idx="2"/>
          </p:nvPr>
        </p:nvSpPr>
        <p:spPr>
          <a:xfrm>
            <a:off x="5384601" y="650081"/>
            <a:ext cx="2834284" cy="3771900"/>
          </a:xfrm>
          <a:prstGeom prst="roundRect">
            <a:avLst>
              <a:gd name="adj" fmla="val 1926"/>
            </a:avLst>
          </a:prstGeom>
          <a:solidFill>
            <a:srgbClr val="F2F2F2"/>
          </a:solidFill>
          <a:ln>
            <a:noFill/>
          </a:ln>
        </p:spPr>
      </p:sp>
      <p:pic>
        <p:nvPicPr>
          <p:cNvPr id="171" name="Google Shape;171;p32"/>
          <p:cNvPicPr preferRelativeResize="0"/>
          <p:nvPr/>
        </p:nvPicPr>
        <p:blipFill rotWithShape="1">
          <a:blip r:embed="rId6">
            <a:alphaModFix/>
          </a:blip>
          <a:srcRect/>
          <a:stretch/>
        </p:blipFill>
        <p:spPr>
          <a:xfrm rot="5400000">
            <a:off x="24880" y="3735343"/>
            <a:ext cx="1383278" cy="1433036"/>
          </a:xfrm>
          <a:prstGeom prst="rect">
            <a:avLst/>
          </a:prstGeom>
          <a:noFill/>
          <a:ln>
            <a:noFill/>
          </a:ln>
        </p:spPr>
      </p:pic>
      <p:pic>
        <p:nvPicPr>
          <p:cNvPr id="172" name="Google Shape;172;p32"/>
          <p:cNvPicPr preferRelativeResize="0"/>
          <p:nvPr/>
        </p:nvPicPr>
        <p:blipFill rotWithShape="1">
          <a:blip r:embed="rId7">
            <a:alphaModFix/>
          </a:blip>
          <a:srcRect/>
          <a:stretch/>
        </p:blipFill>
        <p:spPr>
          <a:xfrm rot="5400000">
            <a:off x="-42943" y="673342"/>
            <a:ext cx="1114585" cy="510851"/>
          </a:xfrm>
          <a:prstGeom prst="rect">
            <a:avLst/>
          </a:prstGeom>
          <a:noFill/>
          <a:ln>
            <a:noFill/>
          </a:ln>
        </p:spPr>
      </p:pic>
      <p:pic>
        <p:nvPicPr>
          <p:cNvPr id="173" name="Google Shape;173;p32"/>
          <p:cNvPicPr preferRelativeResize="0"/>
          <p:nvPr/>
        </p:nvPicPr>
        <p:blipFill rotWithShape="1">
          <a:blip r:embed="rId8">
            <a:alphaModFix/>
          </a:blip>
          <a:srcRect/>
          <a:stretch/>
        </p:blipFill>
        <p:spPr>
          <a:xfrm rot="5400000">
            <a:off x="8112347" y="3317"/>
            <a:ext cx="1034971" cy="1028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PPTMON slide">
  <p:cSld name="19_PPTMON slide">
    <p:spTree>
      <p:nvGrpSpPr>
        <p:cNvPr id="1" name="Shape 174"/>
        <p:cNvGrpSpPr/>
        <p:nvPr/>
      </p:nvGrpSpPr>
      <p:grpSpPr>
        <a:xfrm>
          <a:off x="0" y="0"/>
          <a:ext cx="0" cy="0"/>
          <a:chOff x="0" y="0"/>
          <a:chExt cx="0" cy="0"/>
        </a:xfrm>
      </p:grpSpPr>
      <p:pic>
        <p:nvPicPr>
          <p:cNvPr id="175" name="Google Shape;175;p33">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76" name="Google Shape;176;p33">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177" name="Google Shape;177;p33"/>
          <p:cNvPicPr preferRelativeResize="0"/>
          <p:nvPr/>
        </p:nvPicPr>
        <p:blipFill rotWithShape="1">
          <a:blip r:embed="rId6">
            <a:alphaModFix/>
          </a:blip>
          <a:srcRect/>
          <a:stretch/>
        </p:blipFill>
        <p:spPr>
          <a:xfrm flipH="1">
            <a:off x="7660909" y="0"/>
            <a:ext cx="1483091" cy="1034318"/>
          </a:xfrm>
          <a:prstGeom prst="rect">
            <a:avLst/>
          </a:prstGeom>
          <a:noFill/>
          <a:ln>
            <a:noFill/>
          </a:ln>
        </p:spPr>
      </p:pic>
      <p:pic>
        <p:nvPicPr>
          <p:cNvPr id="178" name="Google Shape;178;p33"/>
          <p:cNvPicPr preferRelativeResize="0"/>
          <p:nvPr/>
        </p:nvPicPr>
        <p:blipFill rotWithShape="1">
          <a:blip r:embed="rId7">
            <a:alphaModFix/>
          </a:blip>
          <a:srcRect/>
          <a:stretch/>
        </p:blipFill>
        <p:spPr>
          <a:xfrm>
            <a:off x="0" y="4485299"/>
            <a:ext cx="1436077" cy="658201"/>
          </a:xfrm>
          <a:prstGeom prst="rect">
            <a:avLst/>
          </a:prstGeom>
          <a:noFill/>
          <a:ln>
            <a:noFill/>
          </a:ln>
        </p:spPr>
      </p:pic>
      <p:pic>
        <p:nvPicPr>
          <p:cNvPr id="179" name="Google Shape;179;p33"/>
          <p:cNvPicPr preferRelativeResize="0"/>
          <p:nvPr/>
        </p:nvPicPr>
        <p:blipFill rotWithShape="1">
          <a:blip r:embed="rId8">
            <a:alphaModFix/>
          </a:blip>
          <a:srcRect/>
          <a:stretch/>
        </p:blipFill>
        <p:spPr>
          <a:xfrm rot="10800000">
            <a:off x="7810500" y="3818548"/>
            <a:ext cx="1333500" cy="1324952"/>
          </a:xfrm>
          <a:prstGeom prst="rect">
            <a:avLst/>
          </a:prstGeom>
          <a:noFill/>
          <a:ln>
            <a:noFill/>
          </a:ln>
        </p:spPr>
      </p:pic>
      <p:pic>
        <p:nvPicPr>
          <p:cNvPr id="180" name="Google Shape;180;p33"/>
          <p:cNvPicPr preferRelativeResize="0"/>
          <p:nvPr/>
        </p:nvPicPr>
        <p:blipFill rotWithShape="1">
          <a:blip r:embed="rId9">
            <a:alphaModFix/>
          </a:blip>
          <a:srcRect/>
          <a:stretch/>
        </p:blipFill>
        <p:spPr>
          <a:xfrm>
            <a:off x="1" y="0"/>
            <a:ext cx="2175485" cy="1196731"/>
          </a:xfrm>
          <a:prstGeom prst="rect">
            <a:avLst/>
          </a:prstGeom>
          <a:noFill/>
          <a:ln>
            <a:noFill/>
          </a:ln>
        </p:spPr>
      </p:pic>
      <p:sp>
        <p:nvSpPr>
          <p:cNvPr id="181" name="Google Shape;181;p33"/>
          <p:cNvSpPr>
            <a:spLocks noGrp="1"/>
          </p:cNvSpPr>
          <p:nvPr>
            <p:ph type="pic" idx="2"/>
          </p:nvPr>
        </p:nvSpPr>
        <p:spPr>
          <a:xfrm>
            <a:off x="3444698" y="506016"/>
            <a:ext cx="5059937" cy="3448050"/>
          </a:xfrm>
          <a:prstGeom prst="roundRect">
            <a:avLst>
              <a:gd name="adj" fmla="val 1000"/>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PTMON custom">
  <p:cSld name="PPTMON custom">
    <p:bg>
      <p:bgPr>
        <a:solidFill>
          <a:schemeClr val="lt1"/>
        </a:solidFill>
        <a:effectLst/>
      </p:bgPr>
    </p:bg>
    <p:spTree>
      <p:nvGrpSpPr>
        <p:cNvPr id="1" name="Shape 182"/>
        <p:cNvGrpSpPr/>
        <p:nvPr/>
      </p:nvGrpSpPr>
      <p:grpSpPr>
        <a:xfrm>
          <a:off x="0" y="0"/>
          <a:ext cx="0" cy="0"/>
          <a:chOff x="0" y="0"/>
          <a:chExt cx="0" cy="0"/>
        </a:xfrm>
      </p:grpSpPr>
      <p:pic>
        <p:nvPicPr>
          <p:cNvPr id="183" name="Google Shape;183;p34">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84" name="Google Shape;184;p34">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PTMON slide">
  <p:cSld name="PPTMON slide">
    <p:spTree>
      <p:nvGrpSpPr>
        <p:cNvPr id="1" name="Shape 185"/>
        <p:cNvGrpSpPr/>
        <p:nvPr/>
      </p:nvGrpSpPr>
      <p:grpSpPr>
        <a:xfrm>
          <a:off x="0" y="0"/>
          <a:ext cx="0" cy="0"/>
          <a:chOff x="0" y="0"/>
          <a:chExt cx="0" cy="0"/>
        </a:xfrm>
      </p:grpSpPr>
      <p:pic>
        <p:nvPicPr>
          <p:cNvPr id="186" name="Google Shape;186;p35">
            <a:hlinkClick r:id="rId2"/>
          </p:cNvPr>
          <p:cNvPicPr preferRelativeResize="0"/>
          <p:nvPr/>
        </p:nvPicPr>
        <p:blipFill rotWithShape="1">
          <a:blip r:embed="rId3">
            <a:alphaModFix/>
          </a:blip>
          <a:srcRect l="29909"/>
          <a:stretch/>
        </p:blipFill>
        <p:spPr>
          <a:xfrm>
            <a:off x="4328394" y="5173601"/>
            <a:ext cx="1679403" cy="184666"/>
          </a:xfrm>
          <a:prstGeom prst="rect">
            <a:avLst/>
          </a:prstGeom>
          <a:noFill/>
          <a:ln>
            <a:noFill/>
          </a:ln>
        </p:spPr>
      </p:pic>
      <p:sp>
        <p:nvSpPr>
          <p:cNvPr id="187" name="Google Shape;187;p35">
            <a:hlinkClick r:id="rId4"/>
          </p:cNvPr>
          <p:cNvSpPr txBox="1"/>
          <p:nvPr/>
        </p:nvSpPr>
        <p:spPr>
          <a:xfrm>
            <a:off x="3136204" y="5209041"/>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3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400"/>
              <a:buChar char="●"/>
              <a:defRPr>
                <a:solidFill>
                  <a:schemeClr val="lt1"/>
                </a:solidFill>
              </a:defRPr>
            </a:lvl1pPr>
            <a:lvl2pPr lvl="1" rtl="0">
              <a:spcBef>
                <a:spcPts val="0"/>
              </a:spcBef>
              <a:spcAft>
                <a:spcPts val="0"/>
              </a:spcAft>
              <a:buClr>
                <a:schemeClr val="lt1"/>
              </a:buClr>
              <a:buSzPts val="1400"/>
              <a:buChar char="○"/>
              <a:defRPr>
                <a:solidFill>
                  <a:schemeClr val="lt1"/>
                </a:solidFill>
              </a:defRPr>
            </a:lvl2pPr>
            <a:lvl3pPr lvl="2" rtl="0">
              <a:spcBef>
                <a:spcPts val="0"/>
              </a:spcBef>
              <a:spcAft>
                <a:spcPts val="0"/>
              </a:spcAft>
              <a:buClr>
                <a:schemeClr val="lt1"/>
              </a:buClr>
              <a:buSzPts val="1400"/>
              <a:buChar char="■"/>
              <a:defRPr>
                <a:solidFill>
                  <a:schemeClr val="lt1"/>
                </a:solidFill>
              </a:defRPr>
            </a:lvl3pPr>
            <a:lvl4pPr lvl="3" rtl="0">
              <a:spcBef>
                <a:spcPts val="0"/>
              </a:spcBef>
              <a:spcAft>
                <a:spcPts val="0"/>
              </a:spcAft>
              <a:buClr>
                <a:schemeClr val="lt1"/>
              </a:buClr>
              <a:buSzPts val="1400"/>
              <a:buChar char="●"/>
              <a:defRPr>
                <a:solidFill>
                  <a:schemeClr val="lt1"/>
                </a:solidFill>
              </a:defRPr>
            </a:lvl4pPr>
            <a:lvl5pPr lvl="4" rtl="0">
              <a:spcBef>
                <a:spcPts val="0"/>
              </a:spcBef>
              <a:spcAft>
                <a:spcPts val="0"/>
              </a:spcAft>
              <a:buClr>
                <a:schemeClr val="lt1"/>
              </a:buClr>
              <a:buSzPts val="1400"/>
              <a:buChar char="○"/>
              <a:defRPr>
                <a:solidFill>
                  <a:schemeClr val="lt1"/>
                </a:solidFill>
              </a:defRPr>
            </a:lvl5pPr>
            <a:lvl6pPr lvl="5" rtl="0">
              <a:spcBef>
                <a:spcPts val="0"/>
              </a:spcBef>
              <a:spcAft>
                <a:spcPts val="0"/>
              </a:spcAft>
              <a:buClr>
                <a:schemeClr val="lt1"/>
              </a:buClr>
              <a:buSzPts val="1400"/>
              <a:buChar char="■"/>
              <a:defRPr>
                <a:solidFill>
                  <a:schemeClr val="lt1"/>
                </a:solidFill>
              </a:defRPr>
            </a:lvl6pPr>
            <a:lvl7pPr lvl="6" rtl="0">
              <a:spcBef>
                <a:spcPts val="0"/>
              </a:spcBef>
              <a:spcAft>
                <a:spcPts val="0"/>
              </a:spcAft>
              <a:buClr>
                <a:schemeClr val="lt1"/>
              </a:buClr>
              <a:buSzPts val="1400"/>
              <a:buChar char="●"/>
              <a:defRPr>
                <a:solidFill>
                  <a:schemeClr val="lt1"/>
                </a:solidFill>
              </a:defRPr>
            </a:lvl7pPr>
            <a:lvl8pPr lvl="7" rtl="0">
              <a:spcBef>
                <a:spcPts val="0"/>
              </a:spcBef>
              <a:spcAft>
                <a:spcPts val="0"/>
              </a:spcAft>
              <a:buClr>
                <a:schemeClr val="lt1"/>
              </a:buClr>
              <a:buSzPts val="1400"/>
              <a:buChar char="○"/>
              <a:defRPr>
                <a:solidFill>
                  <a:schemeClr val="lt1"/>
                </a:solidFill>
              </a:defRPr>
            </a:lvl8pPr>
            <a:lvl9pPr lvl="8" rtl="0">
              <a:spcBef>
                <a:spcPts val="0"/>
              </a:spcBef>
              <a:spcAft>
                <a:spcPts val="0"/>
              </a:spcAft>
              <a:buClr>
                <a:schemeClr val="lt1"/>
              </a:buClr>
              <a:buSzPts val="1400"/>
              <a:buChar char="■"/>
              <a:defRPr>
                <a:solidFill>
                  <a:schemeClr val="lt1"/>
                </a:solidFill>
              </a:defRPr>
            </a:lvl9pPr>
          </a:lstStyle>
          <a:p>
            <a:endParaRPr/>
          </a:p>
        </p:txBody>
      </p:sp>
      <p:sp>
        <p:nvSpPr>
          <p:cNvPr id="191" name="Google Shape;191;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ko"/>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ltLang="ko"/>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p:nvPr/>
        </p:nvSpPr>
        <p:spPr>
          <a:xfrm>
            <a:off x="1577675" y="1377425"/>
            <a:ext cx="6117300" cy="1577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4900">
                <a:solidFill>
                  <a:schemeClr val="dk1"/>
                </a:solidFill>
                <a:latin typeface="DM Serif Display"/>
                <a:ea typeface="DM Serif Display"/>
                <a:cs typeface="DM Serif Display"/>
                <a:sym typeface="DM Serif Display"/>
              </a:rPr>
              <a:t>KGE 2022</a:t>
            </a:r>
            <a:endParaRPr sz="4900">
              <a:solidFill>
                <a:schemeClr val="dk1"/>
              </a:solidFill>
              <a:latin typeface="DM Serif Display"/>
              <a:ea typeface="DM Serif Display"/>
              <a:cs typeface="DM Serif Display"/>
              <a:sym typeface="DM Serif Display"/>
            </a:endParaRPr>
          </a:p>
          <a:p>
            <a:pPr marL="0" marR="0" lvl="0" indent="0" algn="l" rtl="0">
              <a:spcBef>
                <a:spcPts val="0"/>
              </a:spcBef>
              <a:spcAft>
                <a:spcPts val="0"/>
              </a:spcAft>
              <a:buNone/>
            </a:pPr>
            <a:r>
              <a:rPr lang="ko" sz="4900">
                <a:solidFill>
                  <a:schemeClr val="dk1"/>
                </a:solidFill>
                <a:latin typeface="DM Serif Display"/>
                <a:ea typeface="DM Serif Display"/>
                <a:cs typeface="DM Serif Display"/>
                <a:sym typeface="DM Serif Display"/>
              </a:rPr>
              <a:t>Trentino Weather</a:t>
            </a:r>
            <a:endParaRPr sz="4900">
              <a:solidFill>
                <a:schemeClr val="dk1"/>
              </a:solidFill>
              <a:latin typeface="DM Serif Display"/>
              <a:ea typeface="DM Serif Display"/>
              <a:cs typeface="DM Serif Display"/>
              <a:sym typeface="DM Serif Display"/>
            </a:endParaRPr>
          </a:p>
        </p:txBody>
      </p:sp>
      <p:sp>
        <p:nvSpPr>
          <p:cNvPr id="197" name="Google Shape;197;p37"/>
          <p:cNvSpPr txBox="1"/>
          <p:nvPr/>
        </p:nvSpPr>
        <p:spPr>
          <a:xfrm>
            <a:off x="1577673" y="2955125"/>
            <a:ext cx="50565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ko" sz="1300">
                <a:solidFill>
                  <a:schemeClr val="dk1"/>
                </a:solidFill>
                <a:latin typeface="Montserrat Light"/>
                <a:ea typeface="Montserrat Light"/>
                <a:cs typeface="Montserrat Light"/>
                <a:sym typeface="Montserrat Light"/>
              </a:rPr>
              <a:t>A KGE Project for weather measurement and forecasting</a:t>
            </a:r>
            <a:endParaRPr sz="1300">
              <a:solidFill>
                <a:schemeClr val="dk1"/>
              </a:solidFill>
              <a:latin typeface="Montserrat Light"/>
              <a:ea typeface="Montserrat Light"/>
              <a:cs typeface="Montserrat Light"/>
              <a:sym typeface="Montserrat Light"/>
            </a:endParaRPr>
          </a:p>
        </p:txBody>
      </p:sp>
      <p:sp>
        <p:nvSpPr>
          <p:cNvPr id="198" name="Google Shape;198;p37"/>
          <p:cNvSpPr txBox="1"/>
          <p:nvPr/>
        </p:nvSpPr>
        <p:spPr>
          <a:xfrm>
            <a:off x="4572000" y="3558800"/>
            <a:ext cx="2054700" cy="762000"/>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0"/>
              </a:spcBef>
              <a:spcAft>
                <a:spcPts val="0"/>
              </a:spcAft>
              <a:buClr>
                <a:schemeClr val="dk1"/>
              </a:buClr>
              <a:buFont typeface="Arial"/>
              <a:buNone/>
            </a:pPr>
            <a:r>
              <a:rPr lang="ko" sz="1500">
                <a:solidFill>
                  <a:schemeClr val="dk1"/>
                </a:solidFill>
                <a:latin typeface="Montserrat Light"/>
                <a:ea typeface="Montserrat Light"/>
                <a:cs typeface="Montserrat Light"/>
                <a:sym typeface="Montserrat Light"/>
              </a:rPr>
              <a:t>Giacomo Lazzerini </a:t>
            </a:r>
            <a:endParaRPr sz="1500">
              <a:solidFill>
                <a:schemeClr val="dk1"/>
              </a:solidFill>
              <a:latin typeface="Montserrat Light"/>
              <a:ea typeface="Montserrat Light"/>
              <a:cs typeface="Montserrat Light"/>
              <a:sym typeface="Montserrat Light"/>
            </a:endParaRPr>
          </a:p>
          <a:p>
            <a:pPr marL="0" lvl="0" indent="0" algn="r" rtl="0">
              <a:lnSpc>
                <a:spcPct val="150000"/>
              </a:lnSpc>
              <a:spcBef>
                <a:spcPts val="0"/>
              </a:spcBef>
              <a:spcAft>
                <a:spcPts val="0"/>
              </a:spcAft>
              <a:buClr>
                <a:schemeClr val="dk1"/>
              </a:buClr>
              <a:buFont typeface="Arial"/>
              <a:buNone/>
            </a:pPr>
            <a:r>
              <a:rPr lang="ko" sz="1500">
                <a:solidFill>
                  <a:schemeClr val="dk1"/>
                </a:solidFill>
                <a:latin typeface="Montserrat Light"/>
                <a:ea typeface="Montserrat Light"/>
                <a:cs typeface="Montserrat Light"/>
                <a:sym typeface="Montserrat Light"/>
              </a:rPr>
              <a:t>Jacopo Clocchiatti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p:nvPr/>
        </p:nvSpPr>
        <p:spPr>
          <a:xfrm>
            <a:off x="2724182" y="1983128"/>
            <a:ext cx="3695700" cy="1177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3600">
                <a:solidFill>
                  <a:schemeClr val="dk1"/>
                </a:solidFill>
                <a:latin typeface="DM Serif Display"/>
                <a:ea typeface="DM Serif Display"/>
                <a:cs typeface="DM Serif Display"/>
                <a:sym typeface="DM Serif Display"/>
              </a:rPr>
              <a:t>Section Break</a:t>
            </a:r>
            <a:endParaRPr sz="1100"/>
          </a:p>
          <a:p>
            <a:pPr marL="0" marR="0" lvl="0" indent="0" algn="ctr" rtl="0">
              <a:spcBef>
                <a:spcPts val="0"/>
              </a:spcBef>
              <a:spcAft>
                <a:spcPts val="0"/>
              </a:spcAft>
              <a:buNone/>
            </a:pPr>
            <a:r>
              <a:rPr lang="ko" sz="3600">
                <a:solidFill>
                  <a:schemeClr val="dk1"/>
                </a:solidFill>
                <a:latin typeface="DM Serif Display"/>
                <a:ea typeface="DM Serif Display"/>
                <a:cs typeface="DM Serif Display"/>
                <a:sym typeface="DM Serif Display"/>
              </a:rPr>
              <a:t>Slide Title</a:t>
            </a:r>
            <a:endParaRPr sz="3600">
              <a:solidFill>
                <a:schemeClr val="dk1"/>
              </a:solidFill>
              <a:latin typeface="DM Serif Display"/>
              <a:ea typeface="DM Serif Display"/>
              <a:cs typeface="DM Serif Display"/>
              <a:sym typeface="DM Serif Display"/>
            </a:endParaRPr>
          </a:p>
        </p:txBody>
      </p:sp>
      <p:pic>
        <p:nvPicPr>
          <p:cNvPr id="290" name="Google Shape;290;p46"/>
          <p:cNvPicPr preferRelativeResize="0"/>
          <p:nvPr/>
        </p:nvPicPr>
        <p:blipFill>
          <a:blip r:embed="rId3">
            <a:alphaModFix/>
          </a:blip>
          <a:stretch>
            <a:fillRect/>
          </a:stretch>
        </p:blipFill>
        <p:spPr>
          <a:xfrm>
            <a:off x="507350" y="570750"/>
            <a:ext cx="8129325" cy="4572750"/>
          </a:xfrm>
          <a:prstGeom prst="rect">
            <a:avLst/>
          </a:prstGeom>
          <a:noFill/>
          <a:ln>
            <a:noFill/>
          </a:ln>
        </p:spPr>
      </p:pic>
      <p:sp>
        <p:nvSpPr>
          <p:cNvPr id="291" name="Google Shape;291;p46"/>
          <p:cNvSpPr txBox="1"/>
          <p:nvPr/>
        </p:nvSpPr>
        <p:spPr>
          <a:xfrm>
            <a:off x="1321974" y="55058"/>
            <a:ext cx="6500100" cy="869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600">
                <a:solidFill>
                  <a:srgbClr val="3F3F3F"/>
                </a:solidFill>
                <a:latin typeface="DM Serif Display"/>
                <a:ea typeface="DM Serif Display"/>
                <a:cs typeface="DM Serif Display"/>
                <a:sym typeface="DM Serif Display"/>
              </a:rPr>
              <a:t>Informal Modeling</a:t>
            </a:r>
            <a:endParaRPr sz="2600">
              <a:solidFill>
                <a:srgbClr val="3F3F3F"/>
              </a:solidFill>
              <a:latin typeface="DM Serif Display"/>
              <a:ea typeface="DM Serif Display"/>
              <a:cs typeface="DM Serif Display"/>
              <a:sym typeface="DM Serif Display"/>
            </a:endParaRPr>
          </a:p>
          <a:p>
            <a:pPr marL="0" marR="0" lvl="0" indent="0" algn="ctr" rtl="0">
              <a:spcBef>
                <a:spcPts val="0"/>
              </a:spcBef>
              <a:spcAft>
                <a:spcPts val="0"/>
              </a:spcAft>
              <a:buNone/>
            </a:pPr>
            <a:r>
              <a:rPr lang="ko" sz="2600">
                <a:solidFill>
                  <a:srgbClr val="3F3F3F"/>
                </a:solidFill>
                <a:latin typeface="DM Serif Display"/>
                <a:ea typeface="DM Serif Display"/>
                <a:cs typeface="DM Serif Display"/>
                <a:sym typeface="DM Serif Display"/>
              </a:rPr>
              <a:t>ER model</a:t>
            </a:r>
            <a:endParaRPr sz="2600">
              <a:solidFill>
                <a:srgbClr val="3F3F3F"/>
              </a:solidFill>
              <a:latin typeface="DM Serif Display"/>
              <a:ea typeface="DM Serif Display"/>
              <a:cs typeface="DM Serif Display"/>
              <a:sym typeface="DM Serif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p:nvPr/>
        </p:nvSpPr>
        <p:spPr>
          <a:xfrm>
            <a:off x="4971321" y="819200"/>
            <a:ext cx="1706100" cy="6234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ko" sz="3600">
                <a:solidFill>
                  <a:srgbClr val="AEDEFC"/>
                </a:solidFill>
                <a:latin typeface="DM Serif Display"/>
                <a:ea typeface="DM Serif Display"/>
                <a:cs typeface="DM Serif Display"/>
                <a:sym typeface="DM Serif Display"/>
              </a:rPr>
              <a:t>vs</a:t>
            </a:r>
            <a:endParaRPr sz="1100"/>
          </a:p>
        </p:txBody>
      </p:sp>
      <p:sp>
        <p:nvSpPr>
          <p:cNvPr id="297" name="Google Shape;297;p47"/>
          <p:cNvSpPr/>
          <p:nvPr/>
        </p:nvSpPr>
        <p:spPr>
          <a:xfrm>
            <a:off x="1571250" y="1062586"/>
            <a:ext cx="3188700" cy="585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200">
                <a:solidFill>
                  <a:schemeClr val="dk1"/>
                </a:solidFill>
                <a:latin typeface="DM Serif Display"/>
                <a:ea typeface="DM Serif Display"/>
                <a:cs typeface="DM Serif Display"/>
                <a:sym typeface="DM Serif Display"/>
              </a:rPr>
              <a:t>Discarded solution with the explicitation of each type of measurement</a:t>
            </a:r>
            <a:endParaRPr sz="1200">
              <a:solidFill>
                <a:schemeClr val="dk1"/>
              </a:solidFill>
              <a:latin typeface="DM Serif Display"/>
              <a:ea typeface="DM Serif Display"/>
              <a:cs typeface="DM Serif Display"/>
              <a:sym typeface="DM Serif Display"/>
            </a:endParaRPr>
          </a:p>
        </p:txBody>
      </p:sp>
      <p:sp>
        <p:nvSpPr>
          <p:cNvPr id="298" name="Google Shape;298;p47"/>
          <p:cNvSpPr/>
          <p:nvPr/>
        </p:nvSpPr>
        <p:spPr>
          <a:xfrm>
            <a:off x="6478757" y="1062586"/>
            <a:ext cx="2507400" cy="5853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ko" sz="1200">
                <a:solidFill>
                  <a:schemeClr val="dk1"/>
                </a:solidFill>
                <a:latin typeface="DM Serif Display"/>
                <a:ea typeface="DM Serif Display"/>
                <a:cs typeface="DM Serif Display"/>
                <a:sym typeface="DM Serif Display"/>
              </a:rPr>
              <a:t>Generalization in Measurement</a:t>
            </a:r>
            <a:endParaRPr sz="1200">
              <a:solidFill>
                <a:schemeClr val="dk1"/>
              </a:solidFill>
              <a:latin typeface="DM Serif Display"/>
              <a:ea typeface="DM Serif Display"/>
              <a:cs typeface="DM Serif Display"/>
              <a:sym typeface="DM Serif Display"/>
            </a:endParaRPr>
          </a:p>
          <a:p>
            <a:pPr marL="0" marR="0" lvl="0" indent="0" algn="r" rtl="0">
              <a:spcBef>
                <a:spcPts val="0"/>
              </a:spcBef>
              <a:spcAft>
                <a:spcPts val="0"/>
              </a:spcAft>
              <a:buNone/>
            </a:pPr>
            <a:r>
              <a:rPr lang="ko" sz="1200">
                <a:solidFill>
                  <a:schemeClr val="dk1"/>
                </a:solidFill>
                <a:latin typeface="DM Serif Display"/>
                <a:ea typeface="DM Serif Display"/>
                <a:cs typeface="DM Serif Display"/>
                <a:sym typeface="DM Serif Display"/>
              </a:rPr>
              <a:t>Etype</a:t>
            </a:r>
            <a:endParaRPr sz="1200">
              <a:solidFill>
                <a:schemeClr val="dk1"/>
              </a:solidFill>
              <a:latin typeface="DM Serif Display"/>
              <a:ea typeface="DM Serif Display"/>
              <a:cs typeface="DM Serif Display"/>
              <a:sym typeface="DM Serif Display"/>
            </a:endParaRPr>
          </a:p>
        </p:txBody>
      </p:sp>
      <p:pic>
        <p:nvPicPr>
          <p:cNvPr id="299" name="Google Shape;299;p47"/>
          <p:cNvPicPr preferRelativeResize="0"/>
          <p:nvPr/>
        </p:nvPicPr>
        <p:blipFill>
          <a:blip r:embed="rId3">
            <a:alphaModFix/>
          </a:blip>
          <a:stretch>
            <a:fillRect/>
          </a:stretch>
        </p:blipFill>
        <p:spPr>
          <a:xfrm>
            <a:off x="1571250" y="1678913"/>
            <a:ext cx="4188433" cy="2520487"/>
          </a:xfrm>
          <a:prstGeom prst="rect">
            <a:avLst/>
          </a:prstGeom>
          <a:noFill/>
          <a:ln>
            <a:noFill/>
          </a:ln>
        </p:spPr>
      </p:pic>
      <p:pic>
        <p:nvPicPr>
          <p:cNvPr id="300" name="Google Shape;300;p47"/>
          <p:cNvPicPr preferRelativeResize="0"/>
          <p:nvPr/>
        </p:nvPicPr>
        <p:blipFill>
          <a:blip r:embed="rId4">
            <a:alphaModFix/>
          </a:blip>
          <a:stretch>
            <a:fillRect/>
          </a:stretch>
        </p:blipFill>
        <p:spPr>
          <a:xfrm>
            <a:off x="5888784" y="1678911"/>
            <a:ext cx="3097566" cy="22724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p:nvPr/>
        </p:nvSpPr>
        <p:spPr>
          <a:xfrm>
            <a:off x="802087" y="2652979"/>
            <a:ext cx="3141300" cy="1793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a:solidFill>
                  <a:schemeClr val="dk1"/>
                </a:solidFill>
                <a:latin typeface="Montserrat Light"/>
                <a:ea typeface="Montserrat Light"/>
                <a:cs typeface="Montserrat Light"/>
                <a:sym typeface="Montserrat Light"/>
              </a:rPr>
              <a:t>The approach is to break down teleological streams into two or more teleologies to be composed at different instances. In our case, we should first use a teleology that models the context in which streams evolve like in a framework.</a:t>
            </a:r>
            <a:endParaRPr>
              <a:solidFill>
                <a:schemeClr val="dk1"/>
              </a:solidFill>
              <a:latin typeface="Montserrat Light"/>
              <a:ea typeface="Montserrat Light"/>
              <a:cs typeface="Montserrat Light"/>
              <a:sym typeface="Montserrat Light"/>
            </a:endParaRPr>
          </a:p>
        </p:txBody>
      </p:sp>
      <p:sp>
        <p:nvSpPr>
          <p:cNvPr id="306" name="Google Shape;306;p48"/>
          <p:cNvSpPr txBox="1"/>
          <p:nvPr/>
        </p:nvSpPr>
        <p:spPr>
          <a:xfrm>
            <a:off x="802087" y="2114550"/>
            <a:ext cx="3141300" cy="412200"/>
          </a:xfrm>
          <a:prstGeom prst="rect">
            <a:avLst/>
          </a:prstGeom>
          <a:solidFill>
            <a:srgbClr val="FB929E"/>
          </a:solidFill>
          <a:ln>
            <a:noFill/>
          </a:ln>
        </p:spPr>
        <p:txBody>
          <a:bodyPr spcFirstLastPara="1" wrap="square" lIns="68575" tIns="54000" rIns="68575" bIns="54000" anchor="ctr" anchorCtr="0">
            <a:noAutofit/>
          </a:bodyPr>
          <a:lstStyle/>
          <a:p>
            <a:pPr marL="0" marR="0" lvl="0" indent="0" algn="l" rtl="0">
              <a:spcBef>
                <a:spcPts val="0"/>
              </a:spcBef>
              <a:spcAft>
                <a:spcPts val="0"/>
              </a:spcAft>
              <a:buNone/>
            </a:pPr>
            <a:r>
              <a:rPr lang="ko" sz="1800">
                <a:solidFill>
                  <a:schemeClr val="lt1"/>
                </a:solidFill>
                <a:latin typeface="DM Serif Display"/>
                <a:ea typeface="DM Serif Display"/>
                <a:cs typeface="DM Serif Display"/>
                <a:sym typeface="DM Serif Display"/>
              </a:rPr>
              <a:t>Handling Streams</a:t>
            </a:r>
            <a:endParaRPr sz="1100"/>
          </a:p>
        </p:txBody>
      </p:sp>
      <p:pic>
        <p:nvPicPr>
          <p:cNvPr id="307" name="Google Shape;307;p48"/>
          <p:cNvPicPr preferRelativeResize="0"/>
          <p:nvPr/>
        </p:nvPicPr>
        <p:blipFill>
          <a:blip r:embed="rId3">
            <a:alphaModFix/>
          </a:blip>
          <a:stretch>
            <a:fillRect/>
          </a:stretch>
        </p:blipFill>
        <p:spPr>
          <a:xfrm>
            <a:off x="5250950" y="578348"/>
            <a:ext cx="3141299" cy="34846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p:nvPr/>
        </p:nvSpPr>
        <p:spPr>
          <a:xfrm>
            <a:off x="1896124" y="1584888"/>
            <a:ext cx="1805400" cy="276900"/>
          </a:xfrm>
          <a:prstGeom prst="rect">
            <a:avLst/>
          </a:prstGeom>
          <a:solidFill>
            <a:srgbClr val="FB92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lt1"/>
                </a:solidFill>
                <a:latin typeface="DM Serif Display"/>
                <a:ea typeface="DM Serif Display"/>
                <a:cs typeface="DM Serif Display"/>
                <a:sym typeface="DM Serif Display"/>
              </a:rPr>
              <a:t>geo:SpatialThing</a:t>
            </a:r>
            <a:endParaRPr sz="1300">
              <a:solidFill>
                <a:schemeClr val="lt1"/>
              </a:solidFill>
              <a:latin typeface="DM Serif Display"/>
              <a:ea typeface="DM Serif Display"/>
              <a:cs typeface="DM Serif Display"/>
              <a:sym typeface="DM Serif Display"/>
            </a:endParaRPr>
          </a:p>
        </p:txBody>
      </p:sp>
      <p:sp>
        <p:nvSpPr>
          <p:cNvPr id="313" name="Google Shape;313;p49"/>
          <p:cNvSpPr/>
          <p:nvPr/>
        </p:nvSpPr>
        <p:spPr>
          <a:xfrm>
            <a:off x="1896125" y="1942122"/>
            <a:ext cx="16614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100">
                <a:solidFill>
                  <a:schemeClr val="dk1"/>
                </a:solidFill>
                <a:latin typeface="Montserrat Light"/>
                <a:ea typeface="Montserrat Light"/>
                <a:cs typeface="Montserrat Light"/>
                <a:sym typeface="Montserrat Light"/>
              </a:rPr>
              <a:t>Locality, Weather Station</a:t>
            </a:r>
            <a:endParaRPr sz="1100">
              <a:solidFill>
                <a:schemeClr val="dk1"/>
              </a:solidFill>
              <a:latin typeface="Montserrat Light"/>
              <a:ea typeface="Montserrat Light"/>
              <a:cs typeface="Montserrat Light"/>
              <a:sym typeface="Montserrat Light"/>
            </a:endParaRPr>
          </a:p>
        </p:txBody>
      </p:sp>
      <p:sp>
        <p:nvSpPr>
          <p:cNvPr id="314" name="Google Shape;314;p49"/>
          <p:cNvSpPr/>
          <p:nvPr/>
        </p:nvSpPr>
        <p:spPr>
          <a:xfrm>
            <a:off x="1896125" y="2684450"/>
            <a:ext cx="2052300" cy="276900"/>
          </a:xfrm>
          <a:prstGeom prst="rect">
            <a:avLst/>
          </a:prstGeom>
          <a:solidFill>
            <a:srgbClr val="AEDEF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lt1"/>
                </a:solidFill>
                <a:latin typeface="DM Serif Display"/>
                <a:ea typeface="DM Serif Display"/>
                <a:cs typeface="DM Serif Display"/>
                <a:sym typeface="DM Serif Display"/>
              </a:rPr>
              <a:t>km4c:WeatherReport</a:t>
            </a:r>
            <a:endParaRPr sz="1300">
              <a:solidFill>
                <a:schemeClr val="lt1"/>
              </a:solidFill>
              <a:latin typeface="DM Serif Display"/>
              <a:ea typeface="DM Serif Display"/>
              <a:cs typeface="DM Serif Display"/>
              <a:sym typeface="DM Serif Display"/>
            </a:endParaRPr>
          </a:p>
        </p:txBody>
      </p:sp>
      <p:sp>
        <p:nvSpPr>
          <p:cNvPr id="315" name="Google Shape;315;p49"/>
          <p:cNvSpPr/>
          <p:nvPr/>
        </p:nvSpPr>
        <p:spPr>
          <a:xfrm>
            <a:off x="1896125" y="3041667"/>
            <a:ext cx="1661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100">
                <a:solidFill>
                  <a:schemeClr val="dk1"/>
                </a:solidFill>
                <a:latin typeface="Montserrat Light"/>
                <a:ea typeface="Montserrat Light"/>
                <a:cs typeface="Montserrat Light"/>
                <a:sym typeface="Montserrat Light"/>
              </a:rPr>
              <a:t>Astronomical Status, Weather Forecast</a:t>
            </a:r>
            <a:endParaRPr sz="1100">
              <a:solidFill>
                <a:schemeClr val="dk1"/>
              </a:solidFill>
              <a:latin typeface="Montserrat Light"/>
              <a:ea typeface="Montserrat Light"/>
              <a:cs typeface="Montserrat Light"/>
              <a:sym typeface="Montserrat Light"/>
            </a:endParaRPr>
          </a:p>
        </p:txBody>
      </p:sp>
      <p:sp>
        <p:nvSpPr>
          <p:cNvPr id="316" name="Google Shape;316;p49"/>
          <p:cNvSpPr txBox="1"/>
          <p:nvPr/>
        </p:nvSpPr>
        <p:spPr>
          <a:xfrm>
            <a:off x="1321949" y="603658"/>
            <a:ext cx="6500100" cy="79249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900" dirty="0">
                <a:solidFill>
                  <a:schemeClr val="dk1"/>
                </a:solidFill>
                <a:latin typeface="DM Serif Display"/>
                <a:ea typeface="DM Serif Display"/>
                <a:cs typeface="DM Serif Display"/>
                <a:sym typeface="DM Serif Display"/>
              </a:rPr>
              <a:t>Building Teleontology</a:t>
            </a:r>
            <a:endParaRPr lang="it-IT" altLang="ko" sz="2900" dirty="0">
              <a:solidFill>
                <a:schemeClr val="dk1"/>
              </a:solidFill>
              <a:latin typeface="DM Serif Display"/>
              <a:ea typeface="DM Serif Display"/>
              <a:cs typeface="DM Serif Display"/>
              <a:sym typeface="DM Serif Display"/>
            </a:endParaRPr>
          </a:p>
          <a:p>
            <a:pPr marL="0" marR="0" lvl="0" indent="0" algn="ctr" rtl="0">
              <a:spcBef>
                <a:spcPts val="0"/>
              </a:spcBef>
              <a:spcAft>
                <a:spcPts val="0"/>
              </a:spcAft>
              <a:buNone/>
            </a:pPr>
            <a:r>
              <a:rPr lang="it-IT" sz="1800" dirty="0" err="1">
                <a:solidFill>
                  <a:schemeClr val="dk1"/>
                </a:solidFill>
                <a:latin typeface="Sorts Mill Goudy" panose="020B0604020202020204" charset="0"/>
                <a:ea typeface="DM Serif Display"/>
                <a:cs typeface="DM Serif Display"/>
                <a:sym typeface="DM Serif Display"/>
              </a:rPr>
              <a:t>ontologies</a:t>
            </a:r>
            <a:endParaRPr dirty="0">
              <a:solidFill>
                <a:schemeClr val="dk1"/>
              </a:solidFill>
              <a:latin typeface="Sorts Mill Goudy" panose="020B0604020202020204" charset="0"/>
              <a:ea typeface="DM Serif Display"/>
              <a:cs typeface="DM Serif Display"/>
              <a:sym typeface="DM Serif Display"/>
            </a:endParaRPr>
          </a:p>
        </p:txBody>
      </p:sp>
      <p:sp>
        <p:nvSpPr>
          <p:cNvPr id="317" name="Google Shape;317;p49"/>
          <p:cNvSpPr txBox="1"/>
          <p:nvPr/>
        </p:nvSpPr>
        <p:spPr>
          <a:xfrm>
            <a:off x="2894700" y="64950"/>
            <a:ext cx="33546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100" dirty="0">
                <a:solidFill>
                  <a:schemeClr val="dk1"/>
                </a:solidFill>
                <a:latin typeface="Sorts Mill Goudy"/>
                <a:ea typeface="Sorts Mill Goudy"/>
                <a:cs typeface="Sorts Mill Goudy"/>
                <a:sym typeface="Sorts Mill Goudy"/>
              </a:rPr>
              <a:t>Formal Modeling</a:t>
            </a:r>
            <a:endParaRPr sz="2100" dirty="0">
              <a:solidFill>
                <a:schemeClr val="dk1"/>
              </a:solidFill>
              <a:latin typeface="Sorts Mill Goudy"/>
              <a:ea typeface="Sorts Mill Goudy"/>
              <a:cs typeface="Sorts Mill Goudy"/>
              <a:sym typeface="Sorts Mill Goudy"/>
            </a:endParaRPr>
          </a:p>
        </p:txBody>
      </p:sp>
      <p:sp>
        <p:nvSpPr>
          <p:cNvPr id="318" name="Google Shape;318;p49"/>
          <p:cNvSpPr/>
          <p:nvPr/>
        </p:nvSpPr>
        <p:spPr>
          <a:xfrm>
            <a:off x="4571999" y="2684438"/>
            <a:ext cx="1805400" cy="276900"/>
          </a:xfrm>
          <a:prstGeom prst="rect">
            <a:avLst/>
          </a:prstGeom>
          <a:solidFill>
            <a:srgbClr val="FB92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lt1"/>
                </a:solidFill>
                <a:latin typeface="DM Serif Display"/>
                <a:ea typeface="DM Serif Display"/>
                <a:cs typeface="DM Serif Display"/>
                <a:sym typeface="DM Serif Display"/>
              </a:rPr>
              <a:t>sosa:Observation</a:t>
            </a:r>
            <a:endParaRPr sz="1300">
              <a:solidFill>
                <a:schemeClr val="lt1"/>
              </a:solidFill>
              <a:latin typeface="DM Serif Display"/>
              <a:ea typeface="DM Serif Display"/>
              <a:cs typeface="DM Serif Display"/>
              <a:sym typeface="DM Serif Display"/>
            </a:endParaRPr>
          </a:p>
        </p:txBody>
      </p:sp>
      <p:sp>
        <p:nvSpPr>
          <p:cNvPr id="319" name="Google Shape;319;p49"/>
          <p:cNvSpPr/>
          <p:nvPr/>
        </p:nvSpPr>
        <p:spPr>
          <a:xfrm>
            <a:off x="4572000" y="3041672"/>
            <a:ext cx="16614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100">
                <a:solidFill>
                  <a:schemeClr val="dk1"/>
                </a:solidFill>
                <a:latin typeface="Montserrat Light"/>
                <a:ea typeface="Montserrat Light"/>
                <a:cs typeface="Montserrat Light"/>
                <a:sym typeface="Montserrat Light"/>
              </a:rPr>
              <a:t>Weather Measurement</a:t>
            </a:r>
            <a:endParaRPr sz="1100">
              <a:solidFill>
                <a:schemeClr val="dk1"/>
              </a:solidFill>
              <a:latin typeface="Montserrat Light"/>
              <a:ea typeface="Montserrat Light"/>
              <a:cs typeface="Montserrat Light"/>
              <a:sym typeface="Montserrat Light"/>
            </a:endParaRPr>
          </a:p>
        </p:txBody>
      </p:sp>
      <p:sp>
        <p:nvSpPr>
          <p:cNvPr id="320" name="Google Shape;320;p49"/>
          <p:cNvSpPr/>
          <p:nvPr/>
        </p:nvSpPr>
        <p:spPr>
          <a:xfrm>
            <a:off x="4571997" y="1584900"/>
            <a:ext cx="2052300" cy="276900"/>
          </a:xfrm>
          <a:prstGeom prst="rect">
            <a:avLst/>
          </a:prstGeom>
          <a:solidFill>
            <a:srgbClr val="AEDEF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lt1"/>
                </a:solidFill>
                <a:latin typeface="DM Serif Display"/>
                <a:ea typeface="DM Serif Display"/>
                <a:cs typeface="DM Serif Display"/>
                <a:sym typeface="DM Serif Display"/>
              </a:rPr>
              <a:t>time:TemporalAggregate</a:t>
            </a:r>
            <a:endParaRPr sz="1300">
              <a:solidFill>
                <a:schemeClr val="lt1"/>
              </a:solidFill>
              <a:latin typeface="DM Serif Display"/>
              <a:ea typeface="DM Serif Display"/>
              <a:cs typeface="DM Serif Display"/>
              <a:sym typeface="DM Serif Display"/>
            </a:endParaRPr>
          </a:p>
        </p:txBody>
      </p:sp>
      <p:sp>
        <p:nvSpPr>
          <p:cNvPr id="321" name="Google Shape;321;p49"/>
          <p:cNvSpPr/>
          <p:nvPr/>
        </p:nvSpPr>
        <p:spPr>
          <a:xfrm>
            <a:off x="4572000" y="1942118"/>
            <a:ext cx="1661400" cy="276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ko" sz="1100">
                <a:solidFill>
                  <a:schemeClr val="dk1"/>
                </a:solidFill>
                <a:latin typeface="Montserrat Light"/>
                <a:ea typeface="Montserrat Light"/>
                <a:cs typeface="Montserrat Light"/>
                <a:sym typeface="Montserrat Light"/>
              </a:rPr>
              <a:t>Weather Archive Data</a:t>
            </a:r>
            <a:endParaRPr sz="11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100">
              <a:solidFill>
                <a:schemeClr val="dk1"/>
              </a:solidFill>
              <a:latin typeface="Montserrat Light"/>
              <a:ea typeface="Montserrat Light"/>
              <a:cs typeface="Montserrat Light"/>
              <a:sym typeface="Montserrat Light"/>
            </a:endParaRPr>
          </a:p>
        </p:txBody>
      </p:sp>
      <p:sp>
        <p:nvSpPr>
          <p:cNvPr id="322" name="Google Shape;322;p49"/>
          <p:cNvSpPr/>
          <p:nvPr/>
        </p:nvSpPr>
        <p:spPr>
          <a:xfrm>
            <a:off x="1896124" y="3703788"/>
            <a:ext cx="1805400" cy="276900"/>
          </a:xfrm>
          <a:prstGeom prst="rect">
            <a:avLst/>
          </a:prstGeom>
          <a:solidFill>
            <a:srgbClr val="FB92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lt1"/>
                </a:solidFill>
                <a:latin typeface="DM Serif Display"/>
                <a:ea typeface="DM Serif Display"/>
                <a:cs typeface="DM Serif Display"/>
                <a:sym typeface="DM Serif Display"/>
              </a:rPr>
              <a:t>time:interval</a:t>
            </a:r>
            <a:endParaRPr sz="1300">
              <a:solidFill>
                <a:schemeClr val="lt1"/>
              </a:solidFill>
              <a:latin typeface="DM Serif Display"/>
              <a:ea typeface="DM Serif Display"/>
              <a:cs typeface="DM Serif Display"/>
              <a:sym typeface="DM Serif Display"/>
            </a:endParaRPr>
          </a:p>
        </p:txBody>
      </p:sp>
      <p:sp>
        <p:nvSpPr>
          <p:cNvPr id="323" name="Google Shape;323;p49"/>
          <p:cNvSpPr/>
          <p:nvPr/>
        </p:nvSpPr>
        <p:spPr>
          <a:xfrm>
            <a:off x="1896125" y="4061022"/>
            <a:ext cx="16614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100">
                <a:solidFill>
                  <a:schemeClr val="dk1"/>
                </a:solidFill>
                <a:latin typeface="Montserrat Light"/>
                <a:ea typeface="Montserrat Light"/>
                <a:cs typeface="Montserrat Light"/>
                <a:sym typeface="Montserrat Light"/>
              </a:rPr>
              <a:t>Weather Report, Daily Weather Report, Weather Report Time Section</a:t>
            </a:r>
            <a:endParaRPr sz="1100">
              <a:solidFill>
                <a:schemeClr val="dk1"/>
              </a:solidFill>
              <a:latin typeface="Montserrat Light"/>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p:nvPr/>
        </p:nvSpPr>
        <p:spPr>
          <a:xfrm>
            <a:off x="1321949" y="603658"/>
            <a:ext cx="65001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endParaRPr sz="2200">
              <a:solidFill>
                <a:schemeClr val="dk1"/>
              </a:solidFill>
              <a:latin typeface="DM Serif Display"/>
              <a:ea typeface="DM Serif Display"/>
              <a:cs typeface="DM Serif Display"/>
              <a:sym typeface="DM Serif Display"/>
            </a:endParaRPr>
          </a:p>
        </p:txBody>
      </p:sp>
      <p:sp>
        <p:nvSpPr>
          <p:cNvPr id="329" name="Google Shape;329;p50"/>
          <p:cNvSpPr txBox="1"/>
          <p:nvPr/>
        </p:nvSpPr>
        <p:spPr>
          <a:xfrm>
            <a:off x="2894700" y="64950"/>
            <a:ext cx="33546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100">
                <a:solidFill>
                  <a:schemeClr val="dk1"/>
                </a:solidFill>
                <a:latin typeface="Sorts Mill Goudy"/>
                <a:ea typeface="Sorts Mill Goudy"/>
                <a:cs typeface="Sorts Mill Goudy"/>
                <a:sym typeface="Sorts Mill Goudy"/>
              </a:rPr>
              <a:t>Formal Modeling</a:t>
            </a:r>
            <a:endParaRPr sz="2100">
              <a:solidFill>
                <a:schemeClr val="dk1"/>
              </a:solidFill>
              <a:latin typeface="Sorts Mill Goudy"/>
              <a:ea typeface="Sorts Mill Goudy"/>
              <a:cs typeface="Sorts Mill Goudy"/>
              <a:sym typeface="Sorts Mill Goudy"/>
            </a:endParaRPr>
          </a:p>
        </p:txBody>
      </p:sp>
      <p:pic>
        <p:nvPicPr>
          <p:cNvPr id="330" name="Google Shape;330;p50"/>
          <p:cNvPicPr preferRelativeResize="0"/>
          <p:nvPr/>
        </p:nvPicPr>
        <p:blipFill>
          <a:blip r:embed="rId3">
            <a:alphaModFix/>
          </a:blip>
          <a:stretch>
            <a:fillRect/>
          </a:stretch>
        </p:blipFill>
        <p:spPr>
          <a:xfrm>
            <a:off x="2894700" y="603651"/>
            <a:ext cx="3354599" cy="4209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51"/>
          <p:cNvPicPr preferRelativeResize="0"/>
          <p:nvPr/>
        </p:nvPicPr>
        <p:blipFill>
          <a:blip r:embed="rId3">
            <a:alphaModFix/>
          </a:blip>
          <a:stretch>
            <a:fillRect/>
          </a:stretch>
        </p:blipFill>
        <p:spPr>
          <a:xfrm>
            <a:off x="1339788" y="1207225"/>
            <a:ext cx="6464425" cy="3775126"/>
          </a:xfrm>
          <a:prstGeom prst="rect">
            <a:avLst/>
          </a:prstGeom>
          <a:noFill/>
          <a:ln>
            <a:noFill/>
          </a:ln>
        </p:spPr>
      </p:pic>
      <p:sp>
        <p:nvSpPr>
          <p:cNvPr id="336" name="Google Shape;336;p51"/>
          <p:cNvSpPr txBox="1"/>
          <p:nvPr/>
        </p:nvSpPr>
        <p:spPr>
          <a:xfrm>
            <a:off x="1321949" y="455933"/>
            <a:ext cx="6500100" cy="515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900">
                <a:solidFill>
                  <a:schemeClr val="dk1"/>
                </a:solidFill>
                <a:latin typeface="DM Serif Display"/>
                <a:ea typeface="DM Serif Display"/>
                <a:cs typeface="DM Serif Display"/>
                <a:sym typeface="DM Serif Display"/>
              </a:rPr>
              <a:t>KG</a:t>
            </a:r>
            <a:endParaRPr sz="2200">
              <a:solidFill>
                <a:schemeClr val="dk1"/>
              </a:solidFill>
              <a:latin typeface="DM Serif Display"/>
              <a:ea typeface="DM Serif Display"/>
              <a:cs typeface="DM Serif Display"/>
              <a:sym typeface="DM Serif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Font typeface="Arial"/>
              <a:buNone/>
            </a:pPr>
            <a:r>
              <a:rPr lang="ko" sz="2900">
                <a:solidFill>
                  <a:schemeClr val="dk1"/>
                </a:solidFill>
                <a:latin typeface="DM Serif Display"/>
                <a:ea typeface="DM Serif Display"/>
                <a:cs typeface="DM Serif Display"/>
                <a:sym typeface="DM Serif Display"/>
              </a:rPr>
              <a:t>Exploitation</a:t>
            </a:r>
            <a:endParaRPr sz="2200">
              <a:solidFill>
                <a:schemeClr val="dk1"/>
              </a:solidFill>
              <a:latin typeface="DM Serif Display"/>
              <a:ea typeface="DM Serif Display"/>
              <a:cs typeface="DM Serif Display"/>
              <a:sym typeface="DM Serif Display"/>
            </a:endParaRPr>
          </a:p>
          <a:p>
            <a:pPr marL="0" lvl="0" indent="0" algn="ctr" rtl="0">
              <a:spcBef>
                <a:spcPts val="0"/>
              </a:spcBef>
              <a:spcAft>
                <a:spcPts val="0"/>
              </a:spcAft>
              <a:buNone/>
            </a:pPr>
            <a:endParaRPr/>
          </a:p>
        </p:txBody>
      </p:sp>
      <p:pic>
        <p:nvPicPr>
          <p:cNvPr id="342" name="Google Shape;342;p52"/>
          <p:cNvPicPr preferRelativeResize="0"/>
          <p:nvPr/>
        </p:nvPicPr>
        <p:blipFill>
          <a:blip r:embed="rId3">
            <a:alphaModFix/>
          </a:blip>
          <a:stretch>
            <a:fillRect/>
          </a:stretch>
        </p:blipFill>
        <p:spPr>
          <a:xfrm>
            <a:off x="152400" y="1405150"/>
            <a:ext cx="5140599" cy="3439125"/>
          </a:xfrm>
          <a:prstGeom prst="rect">
            <a:avLst/>
          </a:prstGeom>
          <a:noFill/>
          <a:ln>
            <a:noFill/>
          </a:ln>
        </p:spPr>
      </p:pic>
      <p:pic>
        <p:nvPicPr>
          <p:cNvPr id="343" name="Google Shape;343;p52"/>
          <p:cNvPicPr preferRelativeResize="0"/>
          <p:nvPr/>
        </p:nvPicPr>
        <p:blipFill>
          <a:blip r:embed="rId4">
            <a:alphaModFix/>
          </a:blip>
          <a:stretch>
            <a:fillRect/>
          </a:stretch>
        </p:blipFill>
        <p:spPr>
          <a:xfrm>
            <a:off x="5445399" y="1267675"/>
            <a:ext cx="3481181" cy="37140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p:nvPr/>
        </p:nvSpPr>
        <p:spPr>
          <a:xfrm>
            <a:off x="2838422" y="1989348"/>
            <a:ext cx="3467100" cy="76174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4500" b="0">
                <a:solidFill>
                  <a:schemeClr val="dk1"/>
                </a:solidFill>
                <a:latin typeface="DM Serif Display"/>
                <a:ea typeface="DM Serif Display"/>
                <a:cs typeface="DM Serif Display"/>
                <a:sym typeface="DM Serif Display"/>
              </a:rPr>
              <a:t>Thanks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8"/>
          <p:cNvSpPr txBox="1"/>
          <p:nvPr/>
        </p:nvSpPr>
        <p:spPr>
          <a:xfrm>
            <a:off x="2724182" y="1983128"/>
            <a:ext cx="36957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3600">
                <a:solidFill>
                  <a:schemeClr val="dk1"/>
                </a:solidFill>
                <a:latin typeface="DM Serif Display"/>
                <a:ea typeface="DM Serif Display"/>
                <a:cs typeface="DM Serif Display"/>
                <a:sym typeface="DM Serif Display"/>
              </a:rPr>
              <a:t>The topic</a:t>
            </a:r>
            <a:endParaRPr sz="3600">
              <a:solidFill>
                <a:schemeClr val="dk1"/>
              </a:solidFill>
              <a:latin typeface="DM Serif Display"/>
              <a:ea typeface="DM Serif Display"/>
              <a:cs typeface="DM Serif Display"/>
              <a:sym typeface="DM Serif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p:nvPr/>
        </p:nvSpPr>
        <p:spPr>
          <a:xfrm>
            <a:off x="802087" y="2652979"/>
            <a:ext cx="3141300" cy="1593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1700" i="1">
                <a:solidFill>
                  <a:schemeClr val="dk1"/>
                </a:solidFill>
                <a:latin typeface="Montserrat Light"/>
                <a:ea typeface="Montserrat Light"/>
                <a:cs typeface="Montserrat Light"/>
                <a:sym typeface="Montserrat Light"/>
              </a:rPr>
              <a:t>“A service which helps users to know about the various weather observation sites and weather forecasts in different parts of Trentino.”</a:t>
            </a:r>
            <a:endParaRPr sz="1700" i="1">
              <a:solidFill>
                <a:schemeClr val="dk1"/>
              </a:solidFill>
              <a:latin typeface="Montserrat Light"/>
              <a:ea typeface="Montserrat Light"/>
              <a:cs typeface="Montserrat Light"/>
              <a:sym typeface="Montserrat Light"/>
            </a:endParaRPr>
          </a:p>
          <a:p>
            <a:pPr marL="0" marR="0" lvl="0" indent="0" algn="ctr" rtl="0">
              <a:spcBef>
                <a:spcPts val="0"/>
              </a:spcBef>
              <a:spcAft>
                <a:spcPts val="0"/>
              </a:spcAft>
              <a:buNone/>
            </a:pPr>
            <a:endParaRPr i="1">
              <a:solidFill>
                <a:schemeClr val="dk1"/>
              </a:solidFill>
              <a:latin typeface="Montserrat Light"/>
              <a:ea typeface="Montserrat Light"/>
              <a:cs typeface="Montserrat Light"/>
              <a:sym typeface="Montserrat Light"/>
            </a:endParaRPr>
          </a:p>
        </p:txBody>
      </p:sp>
      <p:sp>
        <p:nvSpPr>
          <p:cNvPr id="209" name="Google Shape;209;p39"/>
          <p:cNvSpPr txBox="1"/>
          <p:nvPr/>
        </p:nvSpPr>
        <p:spPr>
          <a:xfrm>
            <a:off x="802087" y="2114550"/>
            <a:ext cx="3141300" cy="412200"/>
          </a:xfrm>
          <a:prstGeom prst="rect">
            <a:avLst/>
          </a:prstGeom>
          <a:solidFill>
            <a:srgbClr val="FB929E"/>
          </a:solidFill>
          <a:ln>
            <a:noFill/>
          </a:ln>
        </p:spPr>
        <p:txBody>
          <a:bodyPr spcFirstLastPara="1" wrap="square" lIns="68575" tIns="54000" rIns="68575" bIns="54000" anchor="ctr" anchorCtr="0">
            <a:noAutofit/>
          </a:bodyPr>
          <a:lstStyle/>
          <a:p>
            <a:pPr marL="0" marR="0" lvl="0" indent="0" algn="l" rtl="0">
              <a:spcBef>
                <a:spcPts val="0"/>
              </a:spcBef>
              <a:spcAft>
                <a:spcPts val="0"/>
              </a:spcAft>
              <a:buNone/>
            </a:pPr>
            <a:r>
              <a:rPr lang="ko" sz="1800">
                <a:solidFill>
                  <a:schemeClr val="lt1"/>
                </a:solidFill>
                <a:latin typeface="DM Serif Display"/>
                <a:ea typeface="DM Serif Display"/>
                <a:cs typeface="DM Serif Display"/>
                <a:sym typeface="DM Serif Display"/>
              </a:rPr>
              <a:t>Purpose</a:t>
            </a:r>
            <a:endParaRPr sz="1100"/>
          </a:p>
        </p:txBody>
      </p:sp>
      <p:pic>
        <p:nvPicPr>
          <p:cNvPr id="210" name="Google Shape;210;p39"/>
          <p:cNvPicPr preferRelativeResize="0"/>
          <p:nvPr/>
        </p:nvPicPr>
        <p:blipFill>
          <a:blip r:embed="rId3">
            <a:alphaModFix/>
          </a:blip>
          <a:stretch>
            <a:fillRect/>
          </a:stretch>
        </p:blipFill>
        <p:spPr>
          <a:xfrm>
            <a:off x="5306465" y="0"/>
            <a:ext cx="3837534"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0"/>
          <p:cNvSpPr txBox="1"/>
          <p:nvPr/>
        </p:nvSpPr>
        <p:spPr>
          <a:xfrm>
            <a:off x="1181100" y="1293528"/>
            <a:ext cx="2890200" cy="1023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3100" b="1">
                <a:solidFill>
                  <a:schemeClr val="dk1"/>
                </a:solidFill>
                <a:latin typeface="Montserrat"/>
                <a:ea typeface="Montserrat"/>
                <a:cs typeface="Montserrat"/>
                <a:sym typeface="Montserrat"/>
              </a:rPr>
              <a:t>Domain of Interest</a:t>
            </a:r>
            <a:endParaRPr sz="1800" b="1"/>
          </a:p>
        </p:txBody>
      </p:sp>
      <p:sp>
        <p:nvSpPr>
          <p:cNvPr id="216" name="Google Shape;216;p40"/>
          <p:cNvSpPr txBox="1"/>
          <p:nvPr/>
        </p:nvSpPr>
        <p:spPr>
          <a:xfrm>
            <a:off x="4501236" y="1892543"/>
            <a:ext cx="34425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500">
                <a:solidFill>
                  <a:schemeClr val="dk1"/>
                </a:solidFill>
                <a:latin typeface="Montserrat Light"/>
                <a:ea typeface="Montserrat Light"/>
                <a:cs typeface="Montserrat Light"/>
                <a:sym typeface="Montserrat Light"/>
              </a:rPr>
              <a:t>Autonomous Province of Trento</a:t>
            </a:r>
            <a:endParaRPr/>
          </a:p>
        </p:txBody>
      </p:sp>
      <p:sp>
        <p:nvSpPr>
          <p:cNvPr id="217" name="Google Shape;217;p40"/>
          <p:cNvSpPr/>
          <p:nvPr/>
        </p:nvSpPr>
        <p:spPr>
          <a:xfrm>
            <a:off x="4501236" y="1431273"/>
            <a:ext cx="2890200" cy="347100"/>
          </a:xfrm>
          <a:prstGeom prst="rect">
            <a:avLst/>
          </a:prstGeom>
          <a:solidFill>
            <a:srgbClr val="FB92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500">
                <a:solidFill>
                  <a:schemeClr val="lt1"/>
                </a:solidFill>
                <a:latin typeface="DM Serif Display"/>
                <a:ea typeface="DM Serif Display"/>
                <a:cs typeface="DM Serif Display"/>
                <a:sym typeface="DM Serif Display"/>
              </a:rPr>
              <a:t>Geographical</a:t>
            </a:r>
            <a:endParaRPr sz="1500">
              <a:solidFill>
                <a:schemeClr val="lt1"/>
              </a:solidFill>
              <a:latin typeface="DM Serif Display"/>
              <a:ea typeface="DM Serif Display"/>
              <a:cs typeface="DM Serif Display"/>
              <a:sym typeface="DM Serif Display"/>
            </a:endParaRPr>
          </a:p>
        </p:txBody>
      </p:sp>
      <p:sp>
        <p:nvSpPr>
          <p:cNvPr id="218" name="Google Shape;218;p40"/>
          <p:cNvSpPr txBox="1"/>
          <p:nvPr/>
        </p:nvSpPr>
        <p:spPr>
          <a:xfrm>
            <a:off x="4501236" y="2972645"/>
            <a:ext cx="3442500" cy="1731600"/>
          </a:xfrm>
          <a:prstGeom prst="rect">
            <a:avLst/>
          </a:prstGeom>
          <a:noFill/>
          <a:ln>
            <a:noFill/>
          </a:ln>
        </p:spPr>
        <p:txBody>
          <a:bodyPr spcFirstLastPara="1" wrap="square" lIns="68575" tIns="34275" rIns="68575" bIns="34275" anchor="t" anchorCtr="0">
            <a:spAutoFit/>
          </a:bodyPr>
          <a:lstStyle/>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from a day before to the moment of the query for weather measurements</a:t>
            </a:r>
            <a:br>
              <a:rPr lang="ko" sz="1200">
                <a:solidFill>
                  <a:schemeClr val="dk1"/>
                </a:solidFill>
                <a:latin typeface="Montserrat Light"/>
                <a:ea typeface="Montserrat Light"/>
                <a:cs typeface="Montserrat Light"/>
                <a:sym typeface="Montserrat Light"/>
              </a:rPr>
            </a:b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from the moment of the query to five days in the future for weather forecasts</a:t>
            </a:r>
            <a:br>
              <a:rPr lang="ko" sz="1200">
                <a:solidFill>
                  <a:schemeClr val="dk1"/>
                </a:solidFill>
                <a:latin typeface="Montserrat Light"/>
                <a:ea typeface="Montserrat Light"/>
                <a:cs typeface="Montserrat Light"/>
                <a:sym typeface="Montserrat Light"/>
              </a:rPr>
            </a:b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from 1973 to 2022 for historical data</a:t>
            </a: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p:txBody>
      </p:sp>
      <p:sp>
        <p:nvSpPr>
          <p:cNvPr id="219" name="Google Shape;219;p40"/>
          <p:cNvSpPr/>
          <p:nvPr/>
        </p:nvSpPr>
        <p:spPr>
          <a:xfrm>
            <a:off x="4501236" y="2511374"/>
            <a:ext cx="2890200" cy="347100"/>
          </a:xfrm>
          <a:prstGeom prst="rect">
            <a:avLst/>
          </a:prstGeom>
          <a:solidFill>
            <a:srgbClr val="AEDEF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500">
                <a:solidFill>
                  <a:schemeClr val="lt1"/>
                </a:solidFill>
                <a:latin typeface="DM Serif Display"/>
                <a:ea typeface="DM Serif Display"/>
                <a:cs typeface="DM Serif Display"/>
                <a:sym typeface="DM Serif Display"/>
              </a:rPr>
              <a:t>Temporal</a:t>
            </a:r>
            <a:endParaRPr sz="1500">
              <a:solidFill>
                <a:schemeClr val="lt1"/>
              </a:solidFill>
              <a:latin typeface="DM Serif Display"/>
              <a:ea typeface="DM Serif Display"/>
              <a:cs typeface="DM Serif Display"/>
              <a:sym typeface="DM Serif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p:nvPr/>
        </p:nvSpPr>
        <p:spPr>
          <a:xfrm>
            <a:off x="2039052" y="911982"/>
            <a:ext cx="50658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400">
                <a:solidFill>
                  <a:srgbClr val="3F3F3F"/>
                </a:solidFill>
                <a:latin typeface="DM Serif Display"/>
                <a:ea typeface="DM Serif Display"/>
                <a:cs typeface="DM Serif Display"/>
                <a:sym typeface="DM Serif Display"/>
              </a:rPr>
              <a:t>Data Sources</a:t>
            </a:r>
            <a:endParaRPr sz="2400">
              <a:solidFill>
                <a:srgbClr val="3F3F3F"/>
              </a:solidFill>
              <a:latin typeface="DM Serif Display"/>
              <a:ea typeface="DM Serif Display"/>
              <a:cs typeface="DM Serif Display"/>
              <a:sym typeface="DM Serif Display"/>
            </a:endParaRPr>
          </a:p>
        </p:txBody>
      </p:sp>
      <p:sp>
        <p:nvSpPr>
          <p:cNvPr id="225" name="Google Shape;225;p41"/>
          <p:cNvSpPr/>
          <p:nvPr/>
        </p:nvSpPr>
        <p:spPr>
          <a:xfrm>
            <a:off x="3373175" y="3283431"/>
            <a:ext cx="2395200" cy="1263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dk1"/>
                </a:solidFill>
                <a:latin typeface="Montserrat Light"/>
                <a:ea typeface="Montserrat Light"/>
                <a:cs typeface="Montserrat Light"/>
                <a:sym typeface="Montserrat Light"/>
              </a:rPr>
              <a:t>data catalogue that al-</a:t>
            </a:r>
            <a:endParaRPr sz="13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r>
              <a:rPr lang="ko" sz="1300">
                <a:solidFill>
                  <a:schemeClr val="dk1"/>
                </a:solidFill>
                <a:latin typeface="Montserrat Light"/>
                <a:ea typeface="Montserrat Light"/>
                <a:cs typeface="Montserrat Light"/>
                <a:sym typeface="Montserrat Light"/>
              </a:rPr>
              <a:t>lows you to search, access, download, and preview open data collected in the Trentino province</a:t>
            </a:r>
            <a:endParaRPr sz="13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r>
              <a:rPr lang="ko" sz="1300">
                <a:solidFill>
                  <a:schemeClr val="dk1"/>
                </a:solidFill>
                <a:latin typeface="Montserrat Light"/>
                <a:ea typeface="Montserrat Light"/>
                <a:cs typeface="Montserrat Light"/>
                <a:sym typeface="Montserrat Light"/>
              </a:rPr>
              <a:t>through a single access point.</a:t>
            </a:r>
            <a:endParaRPr sz="1300">
              <a:solidFill>
                <a:schemeClr val="dk1"/>
              </a:solidFill>
              <a:latin typeface="Montserrat Light"/>
              <a:ea typeface="Montserrat Light"/>
              <a:cs typeface="Montserrat Light"/>
              <a:sym typeface="Montserrat Light"/>
            </a:endParaRPr>
          </a:p>
        </p:txBody>
      </p:sp>
      <p:sp>
        <p:nvSpPr>
          <p:cNvPr id="226" name="Google Shape;226;p41"/>
          <p:cNvSpPr/>
          <p:nvPr/>
        </p:nvSpPr>
        <p:spPr>
          <a:xfrm>
            <a:off x="680250" y="3283430"/>
            <a:ext cx="2395200" cy="1161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dk1"/>
                </a:solidFill>
                <a:latin typeface="Montserrat Light"/>
                <a:ea typeface="Montserrat Light"/>
                <a:cs typeface="Montserrat Light"/>
                <a:sym typeface="Montserrat Light"/>
              </a:rPr>
              <a:t>italian web company specialized in the provision of services and communi-</a:t>
            </a:r>
            <a:endParaRPr sz="13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r>
              <a:rPr lang="ko" sz="1300">
                <a:solidFill>
                  <a:schemeClr val="dk1"/>
                </a:solidFill>
                <a:latin typeface="Montserrat Light"/>
                <a:ea typeface="Montserrat Light"/>
                <a:cs typeface="Montserrat Light"/>
                <a:sym typeface="Montserrat Light"/>
              </a:rPr>
              <a:t>cation of weather forecasts.</a:t>
            </a:r>
            <a:endParaRPr sz="1300">
              <a:solidFill>
                <a:schemeClr val="dk1"/>
              </a:solidFill>
              <a:latin typeface="Montserrat Light"/>
              <a:ea typeface="Montserrat Light"/>
              <a:cs typeface="Montserrat Light"/>
              <a:sym typeface="Montserrat Light"/>
            </a:endParaRPr>
          </a:p>
        </p:txBody>
      </p:sp>
      <p:sp>
        <p:nvSpPr>
          <p:cNvPr id="227" name="Google Shape;227;p41"/>
          <p:cNvSpPr/>
          <p:nvPr/>
        </p:nvSpPr>
        <p:spPr>
          <a:xfrm>
            <a:off x="6066104" y="3283418"/>
            <a:ext cx="2395200" cy="715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300">
                <a:solidFill>
                  <a:schemeClr val="dk1"/>
                </a:solidFill>
                <a:latin typeface="Montserrat Light"/>
                <a:ea typeface="Montserrat Light"/>
                <a:cs typeface="Montserrat Light"/>
                <a:sym typeface="Montserrat Light"/>
              </a:rPr>
              <a:t>Python library that computes positions for the stars, planets, and satellites in orbit around the Earth.</a:t>
            </a:r>
            <a:endParaRPr sz="1300">
              <a:solidFill>
                <a:schemeClr val="dk1"/>
              </a:solidFill>
              <a:latin typeface="Montserrat Light"/>
              <a:ea typeface="Montserrat Light"/>
              <a:cs typeface="Montserrat Light"/>
              <a:sym typeface="Montserrat Light"/>
            </a:endParaRPr>
          </a:p>
        </p:txBody>
      </p:sp>
      <p:grpSp>
        <p:nvGrpSpPr>
          <p:cNvPr id="228" name="Google Shape;228;p41"/>
          <p:cNvGrpSpPr/>
          <p:nvPr/>
        </p:nvGrpSpPr>
        <p:grpSpPr>
          <a:xfrm>
            <a:off x="7051617" y="2311030"/>
            <a:ext cx="398335" cy="398336"/>
            <a:chOff x="752656" y="1562597"/>
            <a:chExt cx="390525" cy="390525"/>
          </a:xfrm>
        </p:grpSpPr>
        <p:sp>
          <p:nvSpPr>
            <p:cNvPr id="229" name="Google Shape;229;p41"/>
            <p:cNvSpPr/>
            <p:nvPr/>
          </p:nvSpPr>
          <p:spPr>
            <a:xfrm>
              <a:off x="797621" y="1607153"/>
              <a:ext cx="209550" cy="161925"/>
            </a:xfrm>
            <a:custGeom>
              <a:avLst/>
              <a:gdLst/>
              <a:ahLst/>
              <a:cxnLst/>
              <a:rect l="l" t="t" r="r" b="b"/>
              <a:pathLst>
                <a:path w="209550" h="161925" extrusionOk="0">
                  <a:moveTo>
                    <a:pt x="26568" y="159925"/>
                  </a:moveTo>
                  <a:lnTo>
                    <a:pt x="85528" y="100965"/>
                  </a:lnTo>
                  <a:lnTo>
                    <a:pt x="102292" y="117729"/>
                  </a:lnTo>
                  <a:cubicBezTo>
                    <a:pt x="105340" y="120777"/>
                    <a:pt x="110388" y="120777"/>
                    <a:pt x="113437" y="117729"/>
                  </a:cubicBezTo>
                  <a:lnTo>
                    <a:pt x="185922" y="45244"/>
                  </a:lnTo>
                  <a:lnTo>
                    <a:pt x="185922" y="64770"/>
                  </a:lnTo>
                  <a:cubicBezTo>
                    <a:pt x="185922" y="67246"/>
                    <a:pt x="187065" y="69723"/>
                    <a:pt x="189065" y="71152"/>
                  </a:cubicBezTo>
                  <a:cubicBezTo>
                    <a:pt x="198209" y="77915"/>
                    <a:pt x="208210" y="71533"/>
                    <a:pt x="208210" y="62865"/>
                  </a:cubicBezTo>
                  <a:lnTo>
                    <a:pt x="208210" y="18288"/>
                  </a:lnTo>
                  <a:cubicBezTo>
                    <a:pt x="208210" y="12097"/>
                    <a:pt x="203162" y="7144"/>
                    <a:pt x="197066" y="7144"/>
                  </a:cubicBezTo>
                  <a:lnTo>
                    <a:pt x="150584" y="7144"/>
                  </a:lnTo>
                  <a:cubicBezTo>
                    <a:pt x="148107" y="7144"/>
                    <a:pt x="145631" y="8287"/>
                    <a:pt x="144202" y="10287"/>
                  </a:cubicBezTo>
                  <a:cubicBezTo>
                    <a:pt x="137439" y="19431"/>
                    <a:pt x="143821" y="29432"/>
                    <a:pt x="152489" y="29432"/>
                  </a:cubicBezTo>
                  <a:lnTo>
                    <a:pt x="170205" y="29432"/>
                  </a:lnTo>
                  <a:lnTo>
                    <a:pt x="107912" y="91726"/>
                  </a:lnTo>
                  <a:lnTo>
                    <a:pt x="91148" y="74962"/>
                  </a:lnTo>
                  <a:cubicBezTo>
                    <a:pt x="88100" y="71914"/>
                    <a:pt x="83052" y="71914"/>
                    <a:pt x="80004" y="74962"/>
                  </a:cubicBezTo>
                  <a:lnTo>
                    <a:pt x="9519" y="145447"/>
                  </a:lnTo>
                  <a:cubicBezTo>
                    <a:pt x="7709" y="147256"/>
                    <a:pt x="6852" y="149733"/>
                    <a:pt x="7233" y="152209"/>
                  </a:cubicBezTo>
                  <a:cubicBezTo>
                    <a:pt x="8852" y="163544"/>
                    <a:pt x="20377" y="166116"/>
                    <a:pt x="26568" y="15992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p:txBody>
        </p:sp>
        <p:sp>
          <p:nvSpPr>
            <p:cNvPr id="230" name="Google Shape;230;p41"/>
            <p:cNvSpPr/>
            <p:nvPr/>
          </p:nvSpPr>
          <p:spPr>
            <a:xfrm>
              <a:off x="797995" y="1807749"/>
              <a:ext cx="95250" cy="104775"/>
            </a:xfrm>
            <a:custGeom>
              <a:avLst/>
              <a:gdLst/>
              <a:ahLst/>
              <a:cxnLst/>
              <a:rect l="l" t="t" r="r" b="b"/>
              <a:pathLst>
                <a:path w="95250" h="104775" extrusionOk="0">
                  <a:moveTo>
                    <a:pt x="18288" y="97822"/>
                  </a:moveTo>
                  <a:lnTo>
                    <a:pt x="85154" y="97822"/>
                  </a:lnTo>
                  <a:cubicBezTo>
                    <a:pt x="91345" y="97822"/>
                    <a:pt x="96298" y="92869"/>
                    <a:pt x="96298" y="86677"/>
                  </a:cubicBezTo>
                  <a:lnTo>
                    <a:pt x="96298" y="18288"/>
                  </a:lnTo>
                  <a:cubicBezTo>
                    <a:pt x="96298" y="12097"/>
                    <a:pt x="91345" y="7144"/>
                    <a:pt x="85154" y="7144"/>
                  </a:cubicBezTo>
                  <a:lnTo>
                    <a:pt x="18288" y="7144"/>
                  </a:lnTo>
                  <a:cubicBezTo>
                    <a:pt x="12097" y="7144"/>
                    <a:pt x="7144" y="12097"/>
                    <a:pt x="7144" y="18288"/>
                  </a:cubicBezTo>
                  <a:lnTo>
                    <a:pt x="7144" y="86677"/>
                  </a:lnTo>
                  <a:cubicBezTo>
                    <a:pt x="7144" y="92773"/>
                    <a:pt x="12097" y="97822"/>
                    <a:pt x="18288" y="978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p:txBody>
        </p:sp>
        <p:sp>
          <p:nvSpPr>
            <p:cNvPr id="231" name="Google Shape;231;p41"/>
            <p:cNvSpPr/>
            <p:nvPr/>
          </p:nvSpPr>
          <p:spPr>
            <a:xfrm>
              <a:off x="909438" y="1740884"/>
              <a:ext cx="95250" cy="171450"/>
            </a:xfrm>
            <a:custGeom>
              <a:avLst/>
              <a:gdLst/>
              <a:ahLst/>
              <a:cxnLst/>
              <a:rect l="l" t="t" r="r" b="b"/>
              <a:pathLst>
                <a:path w="95250" h="171450" extrusionOk="0">
                  <a:moveTo>
                    <a:pt x="85153" y="7144"/>
                  </a:moveTo>
                  <a:lnTo>
                    <a:pt x="18288" y="7144"/>
                  </a:lnTo>
                  <a:cubicBezTo>
                    <a:pt x="12097" y="7144"/>
                    <a:pt x="7144" y="12097"/>
                    <a:pt x="7144" y="18288"/>
                  </a:cubicBezTo>
                  <a:lnTo>
                    <a:pt x="7144" y="153543"/>
                  </a:lnTo>
                  <a:cubicBezTo>
                    <a:pt x="7144" y="159734"/>
                    <a:pt x="12097" y="164687"/>
                    <a:pt x="18288" y="164687"/>
                  </a:cubicBezTo>
                  <a:lnTo>
                    <a:pt x="85153" y="164687"/>
                  </a:lnTo>
                  <a:cubicBezTo>
                    <a:pt x="91345" y="164687"/>
                    <a:pt x="96298" y="159734"/>
                    <a:pt x="96298" y="153543"/>
                  </a:cubicBezTo>
                  <a:lnTo>
                    <a:pt x="96298" y="18288"/>
                  </a:lnTo>
                  <a:cubicBezTo>
                    <a:pt x="96298" y="12192"/>
                    <a:pt x="91345" y="7144"/>
                    <a:pt x="85153" y="714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p:txBody>
        </p:sp>
        <p:sp>
          <p:nvSpPr>
            <p:cNvPr id="232" name="Google Shape;232;p41"/>
            <p:cNvSpPr/>
            <p:nvPr/>
          </p:nvSpPr>
          <p:spPr>
            <a:xfrm>
              <a:off x="998589" y="1607534"/>
              <a:ext cx="142875" cy="304800"/>
            </a:xfrm>
            <a:custGeom>
              <a:avLst/>
              <a:gdLst/>
              <a:ahLst/>
              <a:cxnLst/>
              <a:rect l="l" t="t" r="r" b="b"/>
              <a:pathLst>
                <a:path w="142875" h="304800" extrusionOk="0">
                  <a:moveTo>
                    <a:pt x="18291" y="118205"/>
                  </a:moveTo>
                  <a:lnTo>
                    <a:pt x="29435" y="118205"/>
                  </a:lnTo>
                  <a:lnTo>
                    <a:pt x="29435" y="286893"/>
                  </a:lnTo>
                  <a:cubicBezTo>
                    <a:pt x="29435" y="293084"/>
                    <a:pt x="34388" y="298037"/>
                    <a:pt x="40580" y="298037"/>
                  </a:cubicBezTo>
                  <a:lnTo>
                    <a:pt x="108207" y="298037"/>
                  </a:lnTo>
                  <a:cubicBezTo>
                    <a:pt x="114398" y="298037"/>
                    <a:pt x="119352" y="293084"/>
                    <a:pt x="119352" y="286893"/>
                  </a:cubicBezTo>
                  <a:lnTo>
                    <a:pt x="119352" y="118205"/>
                  </a:lnTo>
                  <a:lnTo>
                    <a:pt x="130496" y="118205"/>
                  </a:lnTo>
                  <a:cubicBezTo>
                    <a:pt x="134591" y="118205"/>
                    <a:pt x="138306" y="116014"/>
                    <a:pt x="140211" y="112490"/>
                  </a:cubicBezTo>
                  <a:cubicBezTo>
                    <a:pt x="142212" y="108966"/>
                    <a:pt x="142021" y="104585"/>
                    <a:pt x="139926" y="101156"/>
                  </a:cubicBezTo>
                  <a:lnTo>
                    <a:pt x="83442" y="12002"/>
                  </a:lnTo>
                  <a:cubicBezTo>
                    <a:pt x="79346" y="5524"/>
                    <a:pt x="68583" y="5524"/>
                    <a:pt x="64583" y="12002"/>
                  </a:cubicBezTo>
                  <a:lnTo>
                    <a:pt x="8861" y="101156"/>
                  </a:lnTo>
                  <a:cubicBezTo>
                    <a:pt x="6671" y="104585"/>
                    <a:pt x="6575" y="108966"/>
                    <a:pt x="8576" y="112490"/>
                  </a:cubicBezTo>
                  <a:cubicBezTo>
                    <a:pt x="10481" y="116014"/>
                    <a:pt x="14291" y="118205"/>
                    <a:pt x="18291" y="1182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p:txBody>
        </p:sp>
        <p:sp>
          <p:nvSpPr>
            <p:cNvPr id="233" name="Google Shape;233;p41"/>
            <p:cNvSpPr/>
            <p:nvPr/>
          </p:nvSpPr>
          <p:spPr>
            <a:xfrm>
              <a:off x="752656" y="1562597"/>
              <a:ext cx="390525" cy="390525"/>
            </a:xfrm>
            <a:custGeom>
              <a:avLst/>
              <a:gdLst/>
              <a:ahLst/>
              <a:cxnLst/>
              <a:rect l="l" t="t" r="r" b="b"/>
              <a:pathLst>
                <a:path w="390525" h="390525" extrusionOk="0">
                  <a:moveTo>
                    <a:pt x="376142" y="365262"/>
                  </a:moveTo>
                  <a:lnTo>
                    <a:pt x="29432" y="365262"/>
                  </a:lnTo>
                  <a:lnTo>
                    <a:pt x="29432" y="18552"/>
                  </a:lnTo>
                  <a:cubicBezTo>
                    <a:pt x="29432" y="12837"/>
                    <a:pt x="25241" y="7789"/>
                    <a:pt x="19526" y="7218"/>
                  </a:cubicBezTo>
                  <a:cubicBezTo>
                    <a:pt x="12764" y="6456"/>
                    <a:pt x="7144" y="11694"/>
                    <a:pt x="7144" y="18267"/>
                  </a:cubicBezTo>
                  <a:lnTo>
                    <a:pt x="7144" y="376407"/>
                  </a:lnTo>
                  <a:cubicBezTo>
                    <a:pt x="7144" y="382598"/>
                    <a:pt x="12097" y="387551"/>
                    <a:pt x="18288" y="387551"/>
                  </a:cubicBezTo>
                  <a:lnTo>
                    <a:pt x="376428" y="387551"/>
                  </a:lnTo>
                  <a:cubicBezTo>
                    <a:pt x="383000" y="387551"/>
                    <a:pt x="388239" y="381836"/>
                    <a:pt x="387477" y="375168"/>
                  </a:cubicBezTo>
                  <a:cubicBezTo>
                    <a:pt x="386906" y="369453"/>
                    <a:pt x="381857" y="365262"/>
                    <a:pt x="376142" y="36526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p:txBody>
        </p:sp>
      </p:grpSp>
      <p:pic>
        <p:nvPicPr>
          <p:cNvPr id="234" name="Google Shape;234;p41"/>
          <p:cNvPicPr preferRelativeResize="0"/>
          <p:nvPr/>
        </p:nvPicPr>
        <p:blipFill>
          <a:blip r:embed="rId3">
            <a:alphaModFix/>
          </a:blip>
          <a:stretch>
            <a:fillRect/>
          </a:stretch>
        </p:blipFill>
        <p:spPr>
          <a:xfrm>
            <a:off x="3418288" y="2129193"/>
            <a:ext cx="2305050" cy="762000"/>
          </a:xfrm>
          <a:prstGeom prst="rect">
            <a:avLst/>
          </a:prstGeom>
          <a:noFill/>
          <a:ln>
            <a:noFill/>
          </a:ln>
        </p:spPr>
      </p:pic>
      <p:pic>
        <p:nvPicPr>
          <p:cNvPr id="235" name="Google Shape;235;p41"/>
          <p:cNvPicPr preferRelativeResize="0"/>
          <p:nvPr/>
        </p:nvPicPr>
        <p:blipFill>
          <a:blip r:embed="rId4">
            <a:alphaModFix/>
          </a:blip>
          <a:stretch>
            <a:fillRect/>
          </a:stretch>
        </p:blipFill>
        <p:spPr>
          <a:xfrm>
            <a:off x="5987200" y="1878413"/>
            <a:ext cx="2527175" cy="1263575"/>
          </a:xfrm>
          <a:prstGeom prst="rect">
            <a:avLst/>
          </a:prstGeom>
          <a:noFill/>
          <a:ln>
            <a:noFill/>
          </a:ln>
        </p:spPr>
      </p:pic>
      <p:pic>
        <p:nvPicPr>
          <p:cNvPr id="236" name="Google Shape;236;p41"/>
          <p:cNvPicPr preferRelativeResize="0"/>
          <p:nvPr/>
        </p:nvPicPr>
        <p:blipFill>
          <a:blip r:embed="rId5">
            <a:alphaModFix/>
          </a:blip>
          <a:stretch>
            <a:fillRect/>
          </a:stretch>
        </p:blipFill>
        <p:spPr>
          <a:xfrm>
            <a:off x="1246063" y="1878413"/>
            <a:ext cx="1263575" cy="126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p:nvPr/>
        </p:nvSpPr>
        <p:spPr>
          <a:xfrm>
            <a:off x="1321899" y="1140858"/>
            <a:ext cx="6500100" cy="515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900">
                <a:solidFill>
                  <a:schemeClr val="dk1"/>
                </a:solidFill>
                <a:latin typeface="DM Serif Display"/>
                <a:ea typeface="DM Serif Display"/>
                <a:cs typeface="DM Serif Display"/>
                <a:sym typeface="DM Serif Display"/>
              </a:rPr>
              <a:t>What’s the Scenario?</a:t>
            </a:r>
            <a:endParaRPr sz="2900">
              <a:solidFill>
                <a:schemeClr val="dk1"/>
              </a:solidFill>
              <a:latin typeface="DM Serif Display"/>
              <a:ea typeface="DM Serif Display"/>
              <a:cs typeface="DM Serif Display"/>
              <a:sym typeface="DM Serif Display"/>
            </a:endParaRPr>
          </a:p>
        </p:txBody>
      </p:sp>
      <p:sp>
        <p:nvSpPr>
          <p:cNvPr id="242" name="Google Shape;242;p42"/>
          <p:cNvSpPr txBox="1"/>
          <p:nvPr/>
        </p:nvSpPr>
        <p:spPr>
          <a:xfrm>
            <a:off x="1991911" y="2833356"/>
            <a:ext cx="1565700" cy="869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ko" sz="1300">
                <a:solidFill>
                  <a:schemeClr val="dk1"/>
                </a:solidFill>
                <a:latin typeface="Montserrat Light"/>
                <a:ea typeface="Montserrat Light"/>
                <a:cs typeface="Montserrat Light"/>
                <a:sym typeface="Montserrat Light"/>
              </a:rPr>
              <a:t>Access information collected in the past</a:t>
            </a:r>
            <a:endParaRPr sz="1300">
              <a:solidFill>
                <a:schemeClr val="dk1"/>
              </a:solidFill>
              <a:latin typeface="Montserrat Light"/>
              <a:ea typeface="Montserrat Light"/>
              <a:cs typeface="Montserrat Light"/>
              <a:sym typeface="Montserrat Light"/>
            </a:endParaRPr>
          </a:p>
        </p:txBody>
      </p:sp>
      <p:sp>
        <p:nvSpPr>
          <p:cNvPr id="243" name="Google Shape;243;p42"/>
          <p:cNvSpPr/>
          <p:nvPr/>
        </p:nvSpPr>
        <p:spPr>
          <a:xfrm>
            <a:off x="1991910" y="3798455"/>
            <a:ext cx="15657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500">
                <a:solidFill>
                  <a:schemeClr val="dk1"/>
                </a:solidFill>
                <a:latin typeface="DM Serif Display"/>
                <a:ea typeface="DM Serif Display"/>
                <a:cs typeface="DM Serif Display"/>
                <a:sym typeface="DM Serif Display"/>
              </a:rPr>
              <a:t>Aggregated Data</a:t>
            </a:r>
            <a:endParaRPr sz="1100"/>
          </a:p>
        </p:txBody>
      </p:sp>
      <p:sp>
        <p:nvSpPr>
          <p:cNvPr id="244" name="Google Shape;244;p42"/>
          <p:cNvSpPr/>
          <p:nvPr/>
        </p:nvSpPr>
        <p:spPr>
          <a:xfrm>
            <a:off x="1991860" y="2340047"/>
            <a:ext cx="1565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2300">
                <a:solidFill>
                  <a:schemeClr val="dk1"/>
                </a:solidFill>
                <a:latin typeface="DM Serif Display"/>
                <a:ea typeface="DM Serif Display"/>
                <a:cs typeface="DM Serif Display"/>
                <a:sym typeface="DM Serif Display"/>
              </a:rPr>
              <a:t>Past</a:t>
            </a:r>
            <a:endParaRPr sz="1300"/>
          </a:p>
        </p:txBody>
      </p:sp>
      <p:sp>
        <p:nvSpPr>
          <p:cNvPr id="245" name="Google Shape;245;p42"/>
          <p:cNvSpPr txBox="1"/>
          <p:nvPr/>
        </p:nvSpPr>
        <p:spPr>
          <a:xfrm>
            <a:off x="3789152" y="2833356"/>
            <a:ext cx="1565700" cy="669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ko" sz="1300">
                <a:solidFill>
                  <a:schemeClr val="dk1"/>
                </a:solidFill>
                <a:latin typeface="Montserrat Light"/>
                <a:ea typeface="Montserrat Light"/>
                <a:cs typeface="Montserrat Light"/>
                <a:sym typeface="Montserrat Light"/>
              </a:rPr>
              <a:t>Access weather measurements in real time.</a:t>
            </a:r>
            <a:endParaRPr sz="1300">
              <a:solidFill>
                <a:schemeClr val="dk1"/>
              </a:solidFill>
              <a:latin typeface="Montserrat Light"/>
              <a:ea typeface="Montserrat Light"/>
              <a:cs typeface="Montserrat Light"/>
              <a:sym typeface="Montserrat Light"/>
            </a:endParaRPr>
          </a:p>
        </p:txBody>
      </p:sp>
      <p:sp>
        <p:nvSpPr>
          <p:cNvPr id="246" name="Google Shape;246;p42"/>
          <p:cNvSpPr/>
          <p:nvPr/>
        </p:nvSpPr>
        <p:spPr>
          <a:xfrm>
            <a:off x="3789152" y="3798455"/>
            <a:ext cx="1565700" cy="300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700">
                <a:solidFill>
                  <a:schemeClr val="dk1"/>
                </a:solidFill>
                <a:latin typeface="DM Serif Display"/>
                <a:ea typeface="DM Serif Display"/>
                <a:cs typeface="DM Serif Display"/>
                <a:sym typeface="DM Serif Display"/>
              </a:rPr>
              <a:t>Measurements</a:t>
            </a:r>
            <a:endParaRPr sz="1300"/>
          </a:p>
        </p:txBody>
      </p:sp>
      <p:sp>
        <p:nvSpPr>
          <p:cNvPr id="247" name="Google Shape;247;p42"/>
          <p:cNvSpPr/>
          <p:nvPr/>
        </p:nvSpPr>
        <p:spPr>
          <a:xfrm>
            <a:off x="3789102" y="2340047"/>
            <a:ext cx="1565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2300">
                <a:solidFill>
                  <a:schemeClr val="dk1"/>
                </a:solidFill>
                <a:latin typeface="DM Serif Display"/>
                <a:ea typeface="DM Serif Display"/>
                <a:cs typeface="DM Serif Display"/>
                <a:sym typeface="DM Serif Display"/>
              </a:rPr>
              <a:t>Present</a:t>
            </a:r>
            <a:endParaRPr sz="1300"/>
          </a:p>
        </p:txBody>
      </p:sp>
      <p:sp>
        <p:nvSpPr>
          <p:cNvPr id="248" name="Google Shape;248;p42"/>
          <p:cNvSpPr txBox="1"/>
          <p:nvPr/>
        </p:nvSpPr>
        <p:spPr>
          <a:xfrm>
            <a:off x="5586394" y="2833356"/>
            <a:ext cx="1565700" cy="669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ko" sz="1300">
                <a:solidFill>
                  <a:schemeClr val="dk1"/>
                </a:solidFill>
                <a:latin typeface="Montserrat Light"/>
                <a:ea typeface="Montserrat Light"/>
                <a:cs typeface="Montserrat Light"/>
                <a:sym typeface="Montserrat Light"/>
              </a:rPr>
              <a:t>Forecast about weather within a few hours or days</a:t>
            </a:r>
            <a:endParaRPr sz="1300">
              <a:solidFill>
                <a:schemeClr val="dk1"/>
              </a:solidFill>
              <a:latin typeface="Montserrat Light"/>
              <a:ea typeface="Montserrat Light"/>
              <a:cs typeface="Montserrat Light"/>
              <a:sym typeface="Montserrat Light"/>
            </a:endParaRPr>
          </a:p>
        </p:txBody>
      </p:sp>
      <p:sp>
        <p:nvSpPr>
          <p:cNvPr id="249" name="Google Shape;249;p42"/>
          <p:cNvSpPr/>
          <p:nvPr/>
        </p:nvSpPr>
        <p:spPr>
          <a:xfrm>
            <a:off x="5586393" y="3798455"/>
            <a:ext cx="1565700" cy="300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700">
                <a:solidFill>
                  <a:schemeClr val="dk1"/>
                </a:solidFill>
                <a:latin typeface="DM Serif Display"/>
                <a:ea typeface="DM Serif Display"/>
                <a:cs typeface="DM Serif Display"/>
                <a:sym typeface="DM Serif Display"/>
              </a:rPr>
              <a:t>Forecasts</a:t>
            </a:r>
            <a:endParaRPr sz="1300"/>
          </a:p>
        </p:txBody>
      </p:sp>
      <p:sp>
        <p:nvSpPr>
          <p:cNvPr id="250" name="Google Shape;250;p42"/>
          <p:cNvSpPr/>
          <p:nvPr/>
        </p:nvSpPr>
        <p:spPr>
          <a:xfrm>
            <a:off x="5586343" y="2340047"/>
            <a:ext cx="1565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2300">
                <a:solidFill>
                  <a:schemeClr val="dk1"/>
                </a:solidFill>
                <a:latin typeface="DM Serif Display"/>
                <a:ea typeface="DM Serif Display"/>
                <a:cs typeface="DM Serif Display"/>
                <a:sym typeface="DM Serif Display"/>
              </a:rPr>
              <a:t>Future</a:t>
            </a:r>
            <a:endParaRPr sz="1300"/>
          </a:p>
        </p:txBody>
      </p:sp>
      <p:sp>
        <p:nvSpPr>
          <p:cNvPr id="251" name="Google Shape;251;p42"/>
          <p:cNvSpPr txBox="1"/>
          <p:nvPr/>
        </p:nvSpPr>
        <p:spPr>
          <a:xfrm>
            <a:off x="2894700" y="64950"/>
            <a:ext cx="33546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100">
                <a:solidFill>
                  <a:schemeClr val="dk1"/>
                </a:solidFill>
                <a:latin typeface="Sorts Mill Goudy"/>
                <a:ea typeface="Sorts Mill Goudy"/>
                <a:cs typeface="Sorts Mill Goudy"/>
                <a:sym typeface="Sorts Mill Goudy"/>
              </a:rPr>
              <a:t>Purpose Formalization</a:t>
            </a:r>
            <a:endParaRPr sz="2100">
              <a:solidFill>
                <a:schemeClr val="dk1"/>
              </a:solidFill>
              <a:latin typeface="Sorts Mill Goudy"/>
              <a:ea typeface="Sorts Mill Goudy"/>
              <a:cs typeface="Sorts Mill Goudy"/>
              <a:sym typeface="Sorts Mill Goud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3"/>
          <p:cNvPicPr preferRelativeResize="0">
            <a:picLocks noGrp="1"/>
          </p:cNvPicPr>
          <p:nvPr>
            <p:ph type="pic" idx="2"/>
          </p:nvPr>
        </p:nvPicPr>
        <p:blipFill rotWithShape="1">
          <a:blip r:embed="rId3">
            <a:alphaModFix/>
          </a:blip>
          <a:srcRect t="5141" b="5132"/>
          <a:stretch/>
        </p:blipFill>
        <p:spPr>
          <a:xfrm>
            <a:off x="4762500" y="762000"/>
            <a:ext cx="3619500" cy="3619500"/>
          </a:xfrm>
          <a:prstGeom prst="ellipse">
            <a:avLst/>
          </a:prstGeom>
          <a:solidFill>
            <a:srgbClr val="F2F2F2"/>
          </a:solidFill>
          <a:ln>
            <a:noFill/>
          </a:ln>
        </p:spPr>
      </p:pic>
      <p:sp>
        <p:nvSpPr>
          <p:cNvPr id="257" name="Google Shape;257;p43"/>
          <p:cNvSpPr txBox="1"/>
          <p:nvPr/>
        </p:nvSpPr>
        <p:spPr>
          <a:xfrm>
            <a:off x="1079747" y="1471229"/>
            <a:ext cx="3301800" cy="346200"/>
          </a:xfrm>
          <a:prstGeom prst="rect">
            <a:avLst/>
          </a:prstGeom>
          <a:solidFill>
            <a:srgbClr val="FB929E"/>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800">
                <a:solidFill>
                  <a:schemeClr val="lt1"/>
                </a:solidFill>
                <a:latin typeface="DM Serif Display"/>
                <a:ea typeface="DM Serif Display"/>
                <a:cs typeface="DM Serif Display"/>
                <a:sym typeface="DM Serif Display"/>
              </a:rPr>
              <a:t>People</a:t>
            </a:r>
            <a:endParaRPr sz="1800">
              <a:solidFill>
                <a:schemeClr val="lt1"/>
              </a:solidFill>
              <a:latin typeface="DM Serif Display"/>
              <a:ea typeface="DM Serif Display"/>
              <a:cs typeface="DM Serif Display"/>
              <a:sym typeface="DM Serif Display"/>
            </a:endParaRPr>
          </a:p>
        </p:txBody>
      </p:sp>
      <p:sp>
        <p:nvSpPr>
          <p:cNvPr id="258" name="Google Shape;258;p43"/>
          <p:cNvSpPr txBox="1"/>
          <p:nvPr/>
        </p:nvSpPr>
        <p:spPr>
          <a:xfrm>
            <a:off x="1079747" y="1935017"/>
            <a:ext cx="33018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200">
                <a:solidFill>
                  <a:schemeClr val="dk1"/>
                </a:solidFill>
                <a:latin typeface="Montserrat Light"/>
                <a:ea typeface="Montserrat Light"/>
                <a:cs typeface="Montserrat Light"/>
                <a:sym typeface="Montserrat Light"/>
              </a:rPr>
              <a:t>People that need weather services for everyday usage for travels, outdoor activities, transportations, etc.</a:t>
            </a:r>
            <a:endParaRPr sz="1100"/>
          </a:p>
        </p:txBody>
      </p:sp>
      <p:sp>
        <p:nvSpPr>
          <p:cNvPr id="259" name="Google Shape;259;p43"/>
          <p:cNvSpPr txBox="1"/>
          <p:nvPr/>
        </p:nvSpPr>
        <p:spPr>
          <a:xfrm>
            <a:off x="1079747" y="3294464"/>
            <a:ext cx="3301800" cy="346200"/>
          </a:xfrm>
          <a:prstGeom prst="rect">
            <a:avLst/>
          </a:prstGeom>
          <a:solidFill>
            <a:srgbClr val="AEDEFC"/>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800">
                <a:solidFill>
                  <a:schemeClr val="lt1"/>
                </a:solidFill>
                <a:latin typeface="DM Serif Display"/>
                <a:ea typeface="DM Serif Display"/>
                <a:cs typeface="DM Serif Display"/>
                <a:sym typeface="DM Serif Display"/>
              </a:rPr>
              <a:t>Enterprises</a:t>
            </a:r>
            <a:endParaRPr sz="1800">
              <a:solidFill>
                <a:schemeClr val="lt1"/>
              </a:solidFill>
              <a:latin typeface="DM Serif Display"/>
              <a:ea typeface="DM Serif Display"/>
              <a:cs typeface="DM Serif Display"/>
              <a:sym typeface="DM Serif Display"/>
            </a:endParaRPr>
          </a:p>
        </p:txBody>
      </p:sp>
      <p:sp>
        <p:nvSpPr>
          <p:cNvPr id="260" name="Google Shape;260;p43"/>
          <p:cNvSpPr txBox="1"/>
          <p:nvPr/>
        </p:nvSpPr>
        <p:spPr>
          <a:xfrm>
            <a:off x="1079747" y="3758252"/>
            <a:ext cx="33018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200">
                <a:solidFill>
                  <a:schemeClr val="dk1"/>
                </a:solidFill>
                <a:latin typeface="Montserrat Light"/>
                <a:ea typeface="Montserrat Light"/>
                <a:cs typeface="Montserrat Light"/>
                <a:sym typeface="Montserrat Light"/>
              </a:rPr>
              <a:t>People running business activities that need additional data for historical data, monitoring, planning, etc.</a:t>
            </a:r>
            <a:endParaRPr sz="1100"/>
          </a:p>
        </p:txBody>
      </p:sp>
      <p:sp>
        <p:nvSpPr>
          <p:cNvPr id="261" name="Google Shape;261;p43"/>
          <p:cNvSpPr txBox="1"/>
          <p:nvPr/>
        </p:nvSpPr>
        <p:spPr>
          <a:xfrm>
            <a:off x="1321949" y="455933"/>
            <a:ext cx="6500100" cy="515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900">
                <a:solidFill>
                  <a:schemeClr val="dk1"/>
                </a:solidFill>
                <a:latin typeface="DM Serif Display"/>
                <a:ea typeface="DM Serif Display"/>
                <a:cs typeface="DM Serif Display"/>
                <a:sym typeface="DM Serif Display"/>
              </a:rPr>
              <a:t>Who needs this resource?</a:t>
            </a:r>
            <a:endParaRPr sz="2900">
              <a:solidFill>
                <a:schemeClr val="dk1"/>
              </a:solidFill>
              <a:latin typeface="DM Serif Display"/>
              <a:ea typeface="DM Serif Display"/>
              <a:cs typeface="DM Serif Display"/>
              <a:sym typeface="DM Serif Display"/>
            </a:endParaRPr>
          </a:p>
        </p:txBody>
      </p:sp>
      <p:sp>
        <p:nvSpPr>
          <p:cNvPr id="262" name="Google Shape;262;p43"/>
          <p:cNvSpPr txBox="1"/>
          <p:nvPr/>
        </p:nvSpPr>
        <p:spPr>
          <a:xfrm>
            <a:off x="2894700" y="64950"/>
            <a:ext cx="33546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100">
                <a:solidFill>
                  <a:schemeClr val="dk1"/>
                </a:solidFill>
                <a:latin typeface="Sorts Mill Goudy"/>
                <a:ea typeface="Sorts Mill Goudy"/>
                <a:cs typeface="Sorts Mill Goudy"/>
                <a:sym typeface="Sorts Mill Goudy"/>
              </a:rPr>
              <a:t>Purpose Formalization</a:t>
            </a:r>
            <a:endParaRPr sz="2100">
              <a:solidFill>
                <a:schemeClr val="dk1"/>
              </a:solidFill>
              <a:latin typeface="Sorts Mill Goudy"/>
              <a:ea typeface="Sorts Mill Goudy"/>
              <a:cs typeface="Sorts Mill Goudy"/>
              <a:sym typeface="Sorts Mill Goud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p:nvPr/>
        </p:nvSpPr>
        <p:spPr>
          <a:xfrm>
            <a:off x="2849624" y="1982800"/>
            <a:ext cx="1805400" cy="276900"/>
          </a:xfrm>
          <a:prstGeom prst="rect">
            <a:avLst/>
          </a:prstGeom>
          <a:solidFill>
            <a:srgbClr val="FB92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a:solidFill>
                  <a:schemeClr val="lt1"/>
                </a:solidFill>
                <a:latin typeface="DM Serif Display"/>
                <a:ea typeface="DM Serif Display"/>
                <a:cs typeface="DM Serif Display"/>
                <a:sym typeface="DM Serif Display"/>
              </a:rPr>
              <a:t>Suzanne Van Houten</a:t>
            </a:r>
            <a:endParaRPr>
              <a:solidFill>
                <a:schemeClr val="lt1"/>
              </a:solidFill>
              <a:latin typeface="DM Serif Display"/>
              <a:ea typeface="DM Serif Display"/>
              <a:cs typeface="DM Serif Display"/>
              <a:sym typeface="DM Serif Display"/>
            </a:endParaRPr>
          </a:p>
        </p:txBody>
      </p:sp>
      <p:sp>
        <p:nvSpPr>
          <p:cNvPr id="268" name="Google Shape;268;p44"/>
          <p:cNvSpPr/>
          <p:nvPr/>
        </p:nvSpPr>
        <p:spPr>
          <a:xfrm>
            <a:off x="2849635" y="2340033"/>
            <a:ext cx="16614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100">
                <a:solidFill>
                  <a:schemeClr val="dk1"/>
                </a:solidFill>
                <a:latin typeface="Montserrat Light"/>
                <a:ea typeface="Montserrat Light"/>
                <a:cs typeface="Montserrat Light"/>
                <a:sym typeface="Montserrat Light"/>
              </a:rPr>
              <a:t>She is a 67-year-old woman that recently retired and now she’s traveling all around Europe discovering new places. She is in Trento for the first time and wants to explore the city and its surroundings.</a:t>
            </a:r>
            <a:endParaRPr sz="1100">
              <a:solidFill>
                <a:schemeClr val="dk1"/>
              </a:solidFill>
              <a:latin typeface="Montserrat Light"/>
              <a:ea typeface="Montserrat Light"/>
              <a:cs typeface="Montserrat Light"/>
              <a:sym typeface="Montserrat Light"/>
            </a:endParaRPr>
          </a:p>
        </p:txBody>
      </p:sp>
      <p:sp>
        <p:nvSpPr>
          <p:cNvPr id="269" name="Google Shape;269;p44"/>
          <p:cNvSpPr/>
          <p:nvPr/>
        </p:nvSpPr>
        <p:spPr>
          <a:xfrm>
            <a:off x="6554861" y="1982800"/>
            <a:ext cx="1661400" cy="276900"/>
          </a:xfrm>
          <a:prstGeom prst="rect">
            <a:avLst/>
          </a:prstGeom>
          <a:solidFill>
            <a:srgbClr val="AEDEF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ko" sz="1500">
                <a:solidFill>
                  <a:schemeClr val="lt1"/>
                </a:solidFill>
                <a:latin typeface="DM Serif Display"/>
                <a:ea typeface="DM Serif Display"/>
                <a:cs typeface="DM Serif Display"/>
                <a:sym typeface="DM Serif Display"/>
              </a:rPr>
              <a:t>Antonio Quadrizi</a:t>
            </a:r>
            <a:endParaRPr sz="1500">
              <a:solidFill>
                <a:schemeClr val="lt1"/>
              </a:solidFill>
              <a:latin typeface="DM Serif Display"/>
              <a:ea typeface="DM Serif Display"/>
              <a:cs typeface="DM Serif Display"/>
              <a:sym typeface="DM Serif Display"/>
            </a:endParaRPr>
          </a:p>
        </p:txBody>
      </p:sp>
      <p:sp>
        <p:nvSpPr>
          <p:cNvPr id="270" name="Google Shape;270;p44"/>
          <p:cNvSpPr/>
          <p:nvPr/>
        </p:nvSpPr>
        <p:spPr>
          <a:xfrm>
            <a:off x="6554861" y="2340033"/>
            <a:ext cx="16614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1100">
                <a:solidFill>
                  <a:schemeClr val="dk1"/>
                </a:solidFill>
                <a:latin typeface="Montserrat Light"/>
                <a:ea typeface="Montserrat Light"/>
                <a:cs typeface="Montserrat Light"/>
                <a:sym typeface="Montserrat Light"/>
              </a:rPr>
              <a:t>He is a 49-year-old owner of several organic (BIO) vegetable plantations all around Trentino. He has been running an agricultural business for 20 years and the company is continuing to grow.</a:t>
            </a:r>
            <a:endParaRPr sz="1100">
              <a:solidFill>
                <a:schemeClr val="dk1"/>
              </a:solidFill>
              <a:latin typeface="Montserrat Light"/>
              <a:ea typeface="Montserrat Light"/>
              <a:cs typeface="Montserrat Light"/>
              <a:sym typeface="Montserrat Light"/>
            </a:endParaRPr>
          </a:p>
        </p:txBody>
      </p:sp>
      <p:pic>
        <p:nvPicPr>
          <p:cNvPr id="271" name="Google Shape;271;p44"/>
          <p:cNvPicPr preferRelativeResize="0">
            <a:picLocks noGrp="1"/>
          </p:cNvPicPr>
          <p:nvPr>
            <p:ph type="pic" idx="2"/>
          </p:nvPr>
        </p:nvPicPr>
        <p:blipFill rotWithShape="1">
          <a:blip r:embed="rId3">
            <a:alphaModFix/>
          </a:blip>
          <a:srcRect l="17969" r="33451" b="27129"/>
          <a:stretch/>
        </p:blipFill>
        <p:spPr>
          <a:xfrm>
            <a:off x="1184034" y="1982800"/>
            <a:ext cx="1447801" cy="1447800"/>
          </a:xfrm>
          <a:prstGeom prst="rect">
            <a:avLst/>
          </a:prstGeom>
          <a:solidFill>
            <a:srgbClr val="F2F2F2"/>
          </a:solidFill>
          <a:ln>
            <a:noFill/>
          </a:ln>
        </p:spPr>
      </p:pic>
      <p:pic>
        <p:nvPicPr>
          <p:cNvPr id="272" name="Google Shape;272;p44"/>
          <p:cNvPicPr preferRelativeResize="0">
            <a:picLocks noGrp="1"/>
          </p:cNvPicPr>
          <p:nvPr>
            <p:ph type="pic" idx="4"/>
          </p:nvPr>
        </p:nvPicPr>
        <p:blipFill rotWithShape="1">
          <a:blip r:embed="rId4">
            <a:alphaModFix/>
          </a:blip>
          <a:srcRect l="16675" r="16675"/>
          <a:stretch/>
        </p:blipFill>
        <p:spPr>
          <a:xfrm>
            <a:off x="4889259" y="1982800"/>
            <a:ext cx="1447800" cy="1447801"/>
          </a:xfrm>
          <a:prstGeom prst="rect">
            <a:avLst/>
          </a:prstGeom>
          <a:solidFill>
            <a:srgbClr val="F2F2F2"/>
          </a:solidFill>
          <a:ln>
            <a:noFill/>
          </a:ln>
        </p:spPr>
      </p:pic>
      <p:sp>
        <p:nvSpPr>
          <p:cNvPr id="273" name="Google Shape;273;p44"/>
          <p:cNvSpPr txBox="1"/>
          <p:nvPr/>
        </p:nvSpPr>
        <p:spPr>
          <a:xfrm>
            <a:off x="1321949" y="455933"/>
            <a:ext cx="6500100" cy="854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900">
                <a:solidFill>
                  <a:schemeClr val="dk1"/>
                </a:solidFill>
                <a:latin typeface="DM Serif Display"/>
                <a:ea typeface="DM Serif Display"/>
                <a:cs typeface="DM Serif Display"/>
                <a:sym typeface="DM Serif Display"/>
              </a:rPr>
              <a:t>Who needs this resource?</a:t>
            </a:r>
            <a:endParaRPr sz="2900">
              <a:solidFill>
                <a:schemeClr val="dk1"/>
              </a:solidFill>
              <a:latin typeface="DM Serif Display"/>
              <a:ea typeface="DM Serif Display"/>
              <a:cs typeface="DM Serif Display"/>
              <a:sym typeface="DM Serif Display"/>
            </a:endParaRPr>
          </a:p>
          <a:p>
            <a:pPr marL="0" marR="0" lvl="0" indent="0" algn="ctr" rtl="0">
              <a:spcBef>
                <a:spcPts val="0"/>
              </a:spcBef>
              <a:spcAft>
                <a:spcPts val="0"/>
              </a:spcAft>
              <a:buNone/>
            </a:pPr>
            <a:r>
              <a:rPr lang="ko" sz="2200">
                <a:solidFill>
                  <a:schemeClr val="dk1"/>
                </a:solidFill>
                <a:latin typeface="DM Serif Display"/>
                <a:ea typeface="DM Serif Display"/>
                <a:cs typeface="DM Serif Display"/>
                <a:sym typeface="DM Serif Display"/>
              </a:rPr>
              <a:t>(examples)</a:t>
            </a:r>
            <a:endParaRPr sz="2200">
              <a:solidFill>
                <a:schemeClr val="dk1"/>
              </a:solidFill>
              <a:latin typeface="DM Serif Display"/>
              <a:ea typeface="DM Serif Display"/>
              <a:cs typeface="DM Serif Display"/>
              <a:sym typeface="DM Serif Display"/>
            </a:endParaRPr>
          </a:p>
        </p:txBody>
      </p:sp>
      <p:sp>
        <p:nvSpPr>
          <p:cNvPr id="274" name="Google Shape;274;p44"/>
          <p:cNvSpPr/>
          <p:nvPr/>
        </p:nvSpPr>
        <p:spPr>
          <a:xfrm>
            <a:off x="1184035" y="1399997"/>
            <a:ext cx="1565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2300">
                <a:solidFill>
                  <a:schemeClr val="dk1"/>
                </a:solidFill>
                <a:latin typeface="DM Serif Display"/>
                <a:ea typeface="DM Serif Display"/>
                <a:cs typeface="DM Serif Display"/>
                <a:sym typeface="DM Serif Display"/>
              </a:rPr>
              <a:t>People</a:t>
            </a:r>
            <a:endParaRPr sz="1300"/>
          </a:p>
        </p:txBody>
      </p:sp>
      <p:sp>
        <p:nvSpPr>
          <p:cNvPr id="275" name="Google Shape;275;p44"/>
          <p:cNvSpPr/>
          <p:nvPr/>
        </p:nvSpPr>
        <p:spPr>
          <a:xfrm>
            <a:off x="4830298" y="1400000"/>
            <a:ext cx="18846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2300">
                <a:solidFill>
                  <a:schemeClr val="dk1"/>
                </a:solidFill>
                <a:latin typeface="DM Serif Display"/>
                <a:ea typeface="DM Serif Display"/>
                <a:cs typeface="DM Serif Display"/>
                <a:sym typeface="DM Serif Display"/>
              </a:rPr>
              <a:t>Enterprises</a:t>
            </a:r>
            <a:endParaRPr sz="1300"/>
          </a:p>
        </p:txBody>
      </p:sp>
      <p:sp>
        <p:nvSpPr>
          <p:cNvPr id="276" name="Google Shape;276;p44"/>
          <p:cNvSpPr txBox="1"/>
          <p:nvPr/>
        </p:nvSpPr>
        <p:spPr>
          <a:xfrm>
            <a:off x="2894700" y="64950"/>
            <a:ext cx="33546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100">
                <a:solidFill>
                  <a:schemeClr val="dk1"/>
                </a:solidFill>
                <a:latin typeface="Sorts Mill Goudy"/>
                <a:ea typeface="Sorts Mill Goudy"/>
                <a:cs typeface="Sorts Mill Goudy"/>
                <a:sym typeface="Sorts Mill Goudy"/>
              </a:rPr>
              <a:t>Purpose Formalization</a:t>
            </a:r>
            <a:endParaRPr sz="2100">
              <a:solidFill>
                <a:schemeClr val="dk1"/>
              </a:solidFill>
              <a:latin typeface="Sorts Mill Goudy"/>
              <a:ea typeface="Sorts Mill Goudy"/>
              <a:cs typeface="Sorts Mill Goudy"/>
              <a:sym typeface="Sorts Mill Goud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p:nvPr/>
        </p:nvSpPr>
        <p:spPr>
          <a:xfrm>
            <a:off x="6019800" y="1263125"/>
            <a:ext cx="3026400" cy="346200"/>
          </a:xfrm>
          <a:prstGeom prst="rect">
            <a:avLst/>
          </a:prstGeom>
          <a:solidFill>
            <a:srgbClr val="FB929E"/>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800">
                <a:solidFill>
                  <a:schemeClr val="lt1"/>
                </a:solidFill>
                <a:latin typeface="DM Serif Display"/>
                <a:ea typeface="DM Serif Display"/>
                <a:cs typeface="DM Serif Display"/>
                <a:sym typeface="DM Serif Display"/>
              </a:rPr>
              <a:t>Output</a:t>
            </a:r>
            <a:endParaRPr sz="1800">
              <a:solidFill>
                <a:schemeClr val="lt1"/>
              </a:solidFill>
              <a:latin typeface="DM Serif Display"/>
              <a:ea typeface="DM Serif Display"/>
              <a:cs typeface="DM Serif Display"/>
              <a:sym typeface="DM Serif Display"/>
            </a:endParaRPr>
          </a:p>
        </p:txBody>
      </p:sp>
      <p:sp>
        <p:nvSpPr>
          <p:cNvPr id="282" name="Google Shape;282;p45"/>
          <p:cNvSpPr txBox="1"/>
          <p:nvPr/>
        </p:nvSpPr>
        <p:spPr>
          <a:xfrm>
            <a:off x="6019800" y="1712872"/>
            <a:ext cx="3026400" cy="2839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1200">
                <a:solidFill>
                  <a:schemeClr val="dk1"/>
                </a:solidFill>
                <a:latin typeface="Montserrat Light"/>
                <a:ea typeface="Montserrat Light"/>
                <a:cs typeface="Montserrat Light"/>
                <a:sym typeface="Montserrat Light"/>
              </a:rPr>
              <a:t>6 File JSON</a:t>
            </a: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Localities</a:t>
            </a: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Weather Station</a:t>
            </a: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Weather Measurements</a:t>
            </a: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Weather Report</a:t>
            </a: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Weather Forecasts</a:t>
            </a: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Astronomical Status</a:t>
            </a: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r>
              <a:rPr lang="ko" sz="1200">
                <a:solidFill>
                  <a:schemeClr val="dk1"/>
                </a:solidFill>
                <a:latin typeface="Montserrat Light"/>
                <a:ea typeface="Montserrat Light"/>
                <a:cs typeface="Montserrat Light"/>
                <a:sym typeface="Montserrat Light"/>
              </a:rPr>
              <a:t>1 File CSV</a:t>
            </a: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a:p>
            <a:pPr marL="457200" marR="0" lvl="0" indent="-304800" algn="l" rtl="0">
              <a:spcBef>
                <a:spcPts val="0"/>
              </a:spcBef>
              <a:spcAft>
                <a:spcPts val="0"/>
              </a:spcAft>
              <a:buClr>
                <a:schemeClr val="dk1"/>
              </a:buClr>
              <a:buSzPts val="1200"/>
              <a:buFont typeface="Montserrat Light"/>
              <a:buChar char="●"/>
            </a:pPr>
            <a:r>
              <a:rPr lang="ko" sz="1200">
                <a:solidFill>
                  <a:schemeClr val="dk1"/>
                </a:solidFill>
                <a:latin typeface="Montserrat Light"/>
                <a:ea typeface="Montserrat Light"/>
                <a:cs typeface="Montserrat Light"/>
                <a:sym typeface="Montserrat Light"/>
              </a:rPr>
              <a:t>Historical Weather Data</a:t>
            </a:r>
            <a:endParaRPr sz="12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200">
              <a:solidFill>
                <a:schemeClr val="dk1"/>
              </a:solidFill>
              <a:latin typeface="Montserrat Light"/>
              <a:ea typeface="Montserrat Light"/>
              <a:cs typeface="Montserrat Light"/>
              <a:sym typeface="Montserrat Light"/>
            </a:endParaRPr>
          </a:p>
        </p:txBody>
      </p:sp>
      <p:sp>
        <p:nvSpPr>
          <p:cNvPr id="283" name="Google Shape;283;p45"/>
          <p:cNvSpPr txBox="1"/>
          <p:nvPr/>
        </p:nvSpPr>
        <p:spPr>
          <a:xfrm>
            <a:off x="1321949" y="246308"/>
            <a:ext cx="6500100" cy="515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ko" sz="2900">
                <a:solidFill>
                  <a:srgbClr val="3F3F3F"/>
                </a:solidFill>
                <a:latin typeface="DM Serif Display"/>
                <a:ea typeface="DM Serif Display"/>
                <a:cs typeface="DM Serif Display"/>
                <a:sym typeface="DM Serif Display"/>
              </a:rPr>
              <a:t>Inception</a:t>
            </a:r>
            <a:endParaRPr sz="2900">
              <a:solidFill>
                <a:srgbClr val="3F3F3F"/>
              </a:solidFill>
              <a:latin typeface="DM Serif Display"/>
              <a:ea typeface="DM Serif Display"/>
              <a:cs typeface="DM Serif Display"/>
              <a:sym typeface="DM Serif Display"/>
            </a:endParaRPr>
          </a:p>
        </p:txBody>
      </p:sp>
      <p:pic>
        <p:nvPicPr>
          <p:cNvPr id="284" name="Google Shape;284;p45"/>
          <p:cNvPicPr preferRelativeResize="0"/>
          <p:nvPr/>
        </p:nvPicPr>
        <p:blipFill>
          <a:blip r:embed="rId3">
            <a:alphaModFix/>
          </a:blip>
          <a:stretch>
            <a:fillRect/>
          </a:stretch>
        </p:blipFill>
        <p:spPr>
          <a:xfrm>
            <a:off x="0" y="1263125"/>
            <a:ext cx="6063956" cy="34708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MON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Presentazione su schermo (16:9)</PresentationFormat>
  <Paragraphs>91</Paragraphs>
  <Slides>17</Slides>
  <Notes>17</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17</vt:i4>
      </vt:variant>
    </vt:vector>
  </HeadingPairs>
  <TitlesOfParts>
    <vt:vector size="24" baseType="lpstr">
      <vt:lpstr>Montserrat Light</vt:lpstr>
      <vt:lpstr>Montserrat</vt:lpstr>
      <vt:lpstr>Sorts Mill Goudy</vt:lpstr>
      <vt:lpstr>Arial</vt:lpstr>
      <vt:lpstr>DM Serif Display</vt:lpstr>
      <vt:lpstr>Simple Light</vt:lpstr>
      <vt:lpstr>PPTMON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Exploitation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Giacomo Lazzerini</cp:lastModifiedBy>
  <cp:revision>1</cp:revision>
  <dcterms:modified xsi:type="dcterms:W3CDTF">2023-01-16T22:39:23Z</dcterms:modified>
</cp:coreProperties>
</file>